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6"/>
  </p:notesMasterIdLst>
  <p:sldIdLst>
    <p:sldId id="261" r:id="rId4"/>
    <p:sldId id="257" r:id="rId5"/>
    <p:sldId id="268" r:id="rId6"/>
    <p:sldId id="262" r:id="rId7"/>
    <p:sldId id="263" r:id="rId8"/>
    <p:sldId id="264" r:id="rId9"/>
    <p:sldId id="265" r:id="rId10"/>
    <p:sldId id="266" r:id="rId11"/>
    <p:sldId id="258" r:id="rId12"/>
    <p:sldId id="267" r:id="rId13"/>
    <p:sldId id="259" r:id="rId14"/>
    <p:sldId id="26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369" autoAdjust="0"/>
  </p:normalViewPr>
  <p:slideViewPr>
    <p:cSldViewPr snapToGrid="0">
      <p:cViewPr varScale="1">
        <p:scale>
          <a:sx n="103" d="100"/>
          <a:sy n="103" d="100"/>
        </p:scale>
        <p:origin x="7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3E80-98F3-466F-8541-2685EEC51ACF}" type="datetimeFigureOut">
              <a:rPr lang="en-US" smtClean="0"/>
              <a:t>6/27/2017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4185A-9431-4238-892F-231A47B332CC}" type="slidenum">
              <a:rPr lang="en-US" smtClean="0"/>
              <a:t>‹#›</a:t>
            </a:fld>
            <a:endParaRPr lang="en-US" dirty="0"/>
          </a:p>
        </p:txBody>
      </p:sp>
    </p:spTree>
    <p:extLst>
      <p:ext uri="{BB962C8B-B14F-4D97-AF65-F5344CB8AC3E}">
        <p14:creationId xmlns:p14="http://schemas.microsoft.com/office/powerpoint/2010/main" val="3315678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EDDMapS training. You will learn how to add revisits to reports and how to edit the data in your reports.</a:t>
            </a:r>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236676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Edit your profile. Add, update or delete any information that has changed. You can add an image and logo to your profile. Special Note: Photo (For best results - 150 pixels high); Logo (For best results - 75 pixels high); Photo and Logo need to be </a:t>
            </a:r>
            <a:r>
              <a:rPr lang="en-US" dirty="0" err="1" smtClean="0"/>
              <a:t>jpg’s</a:t>
            </a:r>
            <a:r>
              <a:rPr lang="en-US" dirty="0" smtClean="0"/>
              <a:t>. Remember to click </a:t>
            </a:r>
            <a:r>
              <a:rPr lang="en-US" u="sng" dirty="0" smtClean="0"/>
              <a:t>Edit Profile</a:t>
            </a:r>
            <a:r>
              <a:rPr lang="en-US" u="none" dirty="0" smtClean="0"/>
              <a:t> </a:t>
            </a:r>
            <a:r>
              <a:rPr lang="en-US" dirty="0" smtClean="0"/>
              <a:t>to save your changes.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060988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828364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participating in this EDDMapS training. This and other trainings are available on the EDDMapS Website.</a:t>
            </a:r>
          </a:p>
          <a:p>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221434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 an alert based on a specific location or</a:t>
            </a:r>
            <a:r>
              <a:rPr lang="en-US" baseline="0" dirty="0" smtClean="0"/>
              <a:t> a specific organism or group of organisms. You can choose to receive an alert only when a new organism is reported in your area. When a report meets the criteria you choose, you will receive an email alerting you. Quickly </a:t>
            </a:r>
            <a:r>
              <a:rPr lang="en-US" u="sng" baseline="0" dirty="0" smtClean="0"/>
              <a:t>Delete</a:t>
            </a:r>
            <a:r>
              <a:rPr lang="en-US" baseline="0" dirty="0" smtClean="0"/>
              <a:t> Alerts you have set up with the click of a button.</a:t>
            </a:r>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020632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 an alert based on a specific location or</a:t>
            </a:r>
            <a:r>
              <a:rPr lang="en-US" baseline="0" dirty="0" smtClean="0"/>
              <a:t> a specific organism or group of organisms. You can choose to receive an alert only when a new organism is reported in your area. When a report meets the criteria you choose, you will receive an email alerting you. Quickly </a:t>
            </a:r>
            <a:r>
              <a:rPr lang="en-US" u="sng" baseline="0" dirty="0" smtClean="0"/>
              <a:t>Delete</a:t>
            </a:r>
            <a:r>
              <a:rPr lang="en-US" baseline="0" dirty="0" smtClean="0"/>
              <a:t> Alerts you have set up with the click of a button.</a:t>
            </a:r>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849208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Choose the location you want to monitor. Select the U.S. state or territory first. This automatically populates the correct counties, etc. for you to choose from.</a:t>
            </a:r>
          </a:p>
        </p:txBody>
      </p:sp>
      <p:sp>
        <p:nvSpPr>
          <p:cNvPr id="4" name="Slide Number Placeholder 3"/>
          <p:cNvSpPr>
            <a:spLocks noGrp="1"/>
          </p:cNvSpPr>
          <p:nvPr>
            <p:ph type="sldNum" sz="quarter" idx="10"/>
          </p:nvPr>
        </p:nvSpPr>
        <p:spPr/>
        <p:txBody>
          <a:bodyPr/>
          <a:lstStyle/>
          <a:p>
            <a:fld id="{9F049519-5F6D-4E42-8197-862C8E4C2227}"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642133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want to receive alerts for any pest Disease, Wildlife, Insect, or Plant reported in your county or state use Division to make that choice. If you want to narrow down the field a little, set up your alert by Category. For example rather than all Wildlife, you might choose Aquatic Animals. </a:t>
            </a:r>
          </a:p>
          <a:p>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866307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Create an alert based on one genus or species. Just begin to type the name into the </a:t>
            </a:r>
            <a:r>
              <a:rPr lang="en-US" u="sng" dirty="0" smtClean="0"/>
              <a:t>Select a subject</a:t>
            </a:r>
            <a:r>
              <a:rPr lang="en-US" u="none" baseline="0" dirty="0" smtClean="0"/>
              <a:t> </a:t>
            </a:r>
            <a:r>
              <a:rPr lang="en-US" baseline="0" dirty="0" smtClean="0"/>
              <a:t>field. The name of any organism having that combination of letters will appear in the dropdown menu.</a:t>
            </a:r>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184287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this example we chose Colorado, and Saguache County. And we chose to be alerted when an acacia was reported, but by checking the </a:t>
            </a:r>
            <a:r>
              <a:rPr lang="en-US" u="sng" baseline="0" dirty="0" smtClean="0"/>
              <a:t>New Only</a:t>
            </a:r>
            <a:r>
              <a:rPr lang="en-US" u="none" baseline="0" dirty="0" smtClean="0"/>
              <a:t> </a:t>
            </a:r>
            <a:r>
              <a:rPr lang="en-US" baseline="0" dirty="0" smtClean="0"/>
              <a:t>box we will only be alerted when a new acacia is reported in that area, rather than every time one is reported. </a:t>
            </a:r>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787622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a report meets the criteria you choose, you will receive an email alerting you. It is so quick and easy to change or delete an alert, </a:t>
            </a:r>
            <a:r>
              <a:rPr lang="en-US" baseline="0" smtClean="0"/>
              <a:t>that </a:t>
            </a:r>
            <a:r>
              <a:rPr lang="en-US" baseline="0" smtClean="0"/>
              <a:t>it’s </a:t>
            </a:r>
            <a:r>
              <a:rPr lang="en-US" baseline="0" dirty="0" smtClean="0"/>
              <a:t>easy to fix if you get more emails than you expect. Quickly </a:t>
            </a:r>
            <a:r>
              <a:rPr lang="en-US" u="sng" baseline="0" dirty="0" smtClean="0"/>
              <a:t>Delete</a:t>
            </a:r>
            <a:r>
              <a:rPr lang="en-US" baseline="0" dirty="0" smtClean="0"/>
              <a:t> Alerts you have set up with the click of a button.</a:t>
            </a:r>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95341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Your profile is easy to view and edit. From your </a:t>
            </a:r>
            <a:r>
              <a:rPr lang="en-US" sz="1200" u="sng" dirty="0" smtClean="0"/>
              <a:t>My EDDMapS</a:t>
            </a:r>
            <a:r>
              <a:rPr lang="en-US" sz="1200" u="none" dirty="0" smtClean="0"/>
              <a:t> </a:t>
            </a:r>
            <a:r>
              <a:rPr lang="en-US" sz="1200" dirty="0" smtClean="0"/>
              <a:t>dashboard, click on </a:t>
            </a:r>
            <a:r>
              <a:rPr lang="en-US" sz="1200" u="sng" dirty="0" smtClean="0"/>
              <a:t>View Profile</a:t>
            </a:r>
            <a:r>
              <a:rPr lang="en-US" sz="1200" dirty="0" smtClean="0"/>
              <a:t>. You can add a picture and a logo if you want to.</a:t>
            </a:r>
          </a:p>
          <a:p>
            <a:pPr marL="0" marR="0" indent="0" algn="l" defTabSz="914400" rtl="0" eaLnBrk="1" fontAlgn="auto" latinLnBrk="0" hangingPunct="1">
              <a:lnSpc>
                <a:spcPct val="100000"/>
              </a:lnSpc>
              <a:spcBef>
                <a:spcPts val="0"/>
              </a:spcBef>
              <a:spcAft>
                <a:spcPts val="0"/>
              </a:spcAft>
              <a:buClrTx/>
              <a:buSzTx/>
              <a:buFontTx/>
              <a:buNone/>
              <a:tabLst/>
              <a:defRPr/>
            </a:pPr>
            <a:endParaRPr lang="en-US" u="sng" dirty="0" smtClean="0"/>
          </a:p>
          <a:p>
            <a:endParaRPr lang="en-US" dirty="0"/>
          </a:p>
        </p:txBody>
      </p:sp>
      <p:sp>
        <p:nvSpPr>
          <p:cNvPr id="4" name="Slide Number Placeholder 3"/>
          <p:cNvSpPr>
            <a:spLocks noGrp="1"/>
          </p:cNvSpPr>
          <p:nvPr>
            <p:ph type="sldNum" sz="quarter" idx="10"/>
          </p:nvPr>
        </p:nvSpPr>
        <p:spPr/>
        <p:txBody>
          <a:bodyPr/>
          <a:lstStyle/>
          <a:p>
            <a:fld id="{9F049519-5F6D-4E42-8197-862C8E4C2227}"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029493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4A53FC69-417A-41E8-95AF-DF5D631B0C0A}" type="datetimeFigureOut">
              <a:rPr lang="en-US" smtClean="0">
                <a:solidFill>
                  <a:prstClr val="white">
                    <a:lumMod val="50000"/>
                  </a:prstClr>
                </a:solidFill>
              </a:rPr>
              <a:pPr/>
              <a:t>6/27/2017</a:t>
            </a:fld>
            <a:endParaRPr lang="en-US" dirty="0">
              <a:solidFill>
                <a:prstClr val="white">
                  <a:lumMod val="50000"/>
                </a:prstClr>
              </a:solidFill>
            </a:endParaRPr>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D9133AF7-0556-4AAC-9774-B4B4AB41FAF2}" type="slidenum">
              <a:rPr lang="en-US" smtClean="0">
                <a:solidFill>
                  <a:prstClr val="white">
                    <a:lumMod val="65000"/>
                  </a:prstClr>
                </a:solidFill>
              </a:rPr>
              <a:pPr/>
              <a:t>‹#›</a:t>
            </a:fld>
            <a:endParaRPr lang="en-US" dirty="0">
              <a:solidFill>
                <a:prstClr val="white">
                  <a:lumMod val="65000"/>
                </a:prstClr>
              </a:solidFill>
            </a:endParaRP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038586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5" name="Footer Placeholder 4"/>
          <p:cNvSpPr>
            <a:spLocks noGrp="1"/>
          </p:cNvSpPr>
          <p:nvPr>
            <p:ph type="ftr" sz="quarter" idx="11"/>
          </p:nvPr>
        </p:nvSpPr>
        <p:spPr/>
        <p:txBody>
          <a:bodyPr/>
          <a:lstStyle/>
          <a:p>
            <a:endParaRPr lang="en-US" dirty="0">
              <a:solidFill>
                <a:srgbClr val="444D26">
                  <a:lumMod val="20000"/>
                  <a:lumOff val="80000"/>
                </a:srgbClr>
              </a:solidFill>
            </a:endParaRPr>
          </a:p>
        </p:txBody>
      </p:sp>
      <p:sp>
        <p:nvSpPr>
          <p:cNvPr id="6" name="Slide Number Placeholder 5"/>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176828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5" name="Footer Placeholder 4"/>
          <p:cNvSpPr>
            <a:spLocks noGrp="1"/>
          </p:cNvSpPr>
          <p:nvPr>
            <p:ph type="ftr" sz="quarter" idx="11"/>
          </p:nvPr>
        </p:nvSpPr>
        <p:spPr/>
        <p:txBody>
          <a:bodyPr/>
          <a:lstStyle/>
          <a:p>
            <a:endParaRPr lang="en-US" dirty="0">
              <a:solidFill>
                <a:srgbClr val="444D26">
                  <a:lumMod val="20000"/>
                  <a:lumOff val="80000"/>
                </a:srgbClr>
              </a:solidFill>
            </a:endParaRPr>
          </a:p>
        </p:txBody>
      </p:sp>
      <p:sp>
        <p:nvSpPr>
          <p:cNvPr id="6" name="Slide Number Placeholder 5"/>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3088243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4A53FC69-417A-41E8-95AF-DF5D631B0C0A}" type="datetimeFigureOut">
              <a:rPr lang="en-US" smtClean="0">
                <a:solidFill>
                  <a:prstClr val="white">
                    <a:lumMod val="50000"/>
                  </a:prstClr>
                </a:solidFill>
              </a:rPr>
              <a:pPr/>
              <a:t>6/27/2017</a:t>
            </a:fld>
            <a:endParaRPr lang="en-US" dirty="0">
              <a:solidFill>
                <a:prstClr val="white">
                  <a:lumMod val="50000"/>
                </a:prstClr>
              </a:solidFill>
            </a:endParaRPr>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D9133AF7-0556-4AAC-9774-B4B4AB41FAF2}" type="slidenum">
              <a:rPr lang="en-US" smtClean="0">
                <a:solidFill>
                  <a:prstClr val="white">
                    <a:lumMod val="65000"/>
                  </a:prstClr>
                </a:solidFill>
              </a:rPr>
              <a:pPr/>
              <a:t>‹#›</a:t>
            </a:fld>
            <a:endParaRPr lang="en-US" dirty="0">
              <a:solidFill>
                <a:prstClr val="white">
                  <a:lumMod val="65000"/>
                </a:prstClr>
              </a:solidFill>
            </a:endParaRP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145347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5" name="Footer Placeholder 4"/>
          <p:cNvSpPr>
            <a:spLocks noGrp="1"/>
          </p:cNvSpPr>
          <p:nvPr>
            <p:ph type="ftr" sz="quarter" idx="11"/>
          </p:nvPr>
        </p:nvSpPr>
        <p:spPr/>
        <p:txBody>
          <a:bodyPr/>
          <a:lstStyle/>
          <a:p>
            <a:endParaRPr lang="en-US" dirty="0">
              <a:solidFill>
                <a:srgbClr val="444D26">
                  <a:lumMod val="20000"/>
                  <a:lumOff val="80000"/>
                </a:srgbClr>
              </a:solidFill>
            </a:endParaRPr>
          </a:p>
        </p:txBody>
      </p:sp>
      <p:sp>
        <p:nvSpPr>
          <p:cNvPr id="6" name="Slide Number Placeholder 5"/>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33856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5" name="Footer Placeholder 4"/>
          <p:cNvSpPr>
            <a:spLocks noGrp="1"/>
          </p:cNvSpPr>
          <p:nvPr>
            <p:ph type="ftr" sz="quarter" idx="11"/>
          </p:nvPr>
        </p:nvSpPr>
        <p:spPr/>
        <p:txBody>
          <a:bodyPr/>
          <a:lstStyle/>
          <a:p>
            <a:endParaRPr lang="en-US" dirty="0">
              <a:solidFill>
                <a:srgbClr val="444D26">
                  <a:lumMod val="20000"/>
                  <a:lumOff val="80000"/>
                </a:srgbClr>
              </a:solidFill>
            </a:endParaRPr>
          </a:p>
        </p:txBody>
      </p:sp>
      <p:sp>
        <p:nvSpPr>
          <p:cNvPr id="6" name="Slide Number Placeholder 5"/>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55610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6" name="Footer Placeholder 5"/>
          <p:cNvSpPr>
            <a:spLocks noGrp="1"/>
          </p:cNvSpPr>
          <p:nvPr>
            <p:ph type="ftr" sz="quarter" idx="11"/>
          </p:nvPr>
        </p:nvSpPr>
        <p:spPr/>
        <p:txBody>
          <a:bodyPr/>
          <a:lstStyle/>
          <a:p>
            <a:endParaRPr lang="en-US" dirty="0">
              <a:solidFill>
                <a:srgbClr val="444D26">
                  <a:lumMod val="20000"/>
                  <a:lumOff val="80000"/>
                </a:srgbClr>
              </a:solidFill>
            </a:endParaRPr>
          </a:p>
        </p:txBody>
      </p:sp>
      <p:sp>
        <p:nvSpPr>
          <p:cNvPr id="7" name="Slide Number Placeholder 6"/>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3252259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8" name="Footer Placeholder 7"/>
          <p:cNvSpPr>
            <a:spLocks noGrp="1"/>
          </p:cNvSpPr>
          <p:nvPr>
            <p:ph type="ftr" sz="quarter" idx="11"/>
          </p:nvPr>
        </p:nvSpPr>
        <p:spPr/>
        <p:txBody>
          <a:bodyPr/>
          <a:lstStyle/>
          <a:p>
            <a:endParaRPr lang="en-US" dirty="0">
              <a:solidFill>
                <a:srgbClr val="444D26">
                  <a:lumMod val="20000"/>
                  <a:lumOff val="80000"/>
                </a:srgbClr>
              </a:solidFill>
            </a:endParaRPr>
          </a:p>
        </p:txBody>
      </p:sp>
      <p:sp>
        <p:nvSpPr>
          <p:cNvPr id="9" name="Slide Number Placeholder 8"/>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3720741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4" name="Footer Placeholder 3"/>
          <p:cNvSpPr>
            <a:spLocks noGrp="1"/>
          </p:cNvSpPr>
          <p:nvPr>
            <p:ph type="ftr" sz="quarter" idx="11"/>
          </p:nvPr>
        </p:nvSpPr>
        <p:spPr/>
        <p:txBody>
          <a:bodyPr/>
          <a:lstStyle/>
          <a:p>
            <a:endParaRPr lang="en-US" dirty="0">
              <a:solidFill>
                <a:srgbClr val="444D26">
                  <a:lumMod val="20000"/>
                  <a:lumOff val="80000"/>
                </a:srgbClr>
              </a:solidFill>
            </a:endParaRPr>
          </a:p>
        </p:txBody>
      </p:sp>
      <p:sp>
        <p:nvSpPr>
          <p:cNvPr id="5" name="Slide Number Placeholder 4"/>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2619619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3" name="Footer Placeholder 2"/>
          <p:cNvSpPr>
            <a:spLocks noGrp="1"/>
          </p:cNvSpPr>
          <p:nvPr>
            <p:ph type="ftr" sz="quarter" idx="11"/>
          </p:nvPr>
        </p:nvSpPr>
        <p:spPr/>
        <p:txBody>
          <a:bodyPr/>
          <a:lstStyle/>
          <a:p>
            <a:endParaRPr lang="en-US" dirty="0">
              <a:solidFill>
                <a:srgbClr val="444D26">
                  <a:lumMod val="20000"/>
                  <a:lumOff val="80000"/>
                </a:srgbClr>
              </a:solidFill>
            </a:endParaRPr>
          </a:p>
        </p:txBody>
      </p:sp>
      <p:sp>
        <p:nvSpPr>
          <p:cNvPr id="4" name="Slide Number Placeholder 3"/>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658785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6" name="Footer Placeholder 5"/>
          <p:cNvSpPr>
            <a:spLocks noGrp="1"/>
          </p:cNvSpPr>
          <p:nvPr>
            <p:ph type="ftr" sz="quarter" idx="11"/>
          </p:nvPr>
        </p:nvSpPr>
        <p:spPr/>
        <p:txBody>
          <a:bodyPr/>
          <a:lstStyle/>
          <a:p>
            <a:endParaRPr lang="en-US" dirty="0">
              <a:solidFill>
                <a:srgbClr val="444D26">
                  <a:lumMod val="20000"/>
                  <a:lumOff val="80000"/>
                </a:srgbClr>
              </a:solidFill>
            </a:endParaRPr>
          </a:p>
        </p:txBody>
      </p:sp>
      <p:sp>
        <p:nvSpPr>
          <p:cNvPr id="7" name="Slide Number Placeholder 6"/>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3755649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5" name="Footer Placeholder 4"/>
          <p:cNvSpPr>
            <a:spLocks noGrp="1"/>
          </p:cNvSpPr>
          <p:nvPr>
            <p:ph type="ftr" sz="quarter" idx="11"/>
          </p:nvPr>
        </p:nvSpPr>
        <p:spPr/>
        <p:txBody>
          <a:bodyPr/>
          <a:lstStyle/>
          <a:p>
            <a:endParaRPr lang="en-US" dirty="0">
              <a:solidFill>
                <a:srgbClr val="444D26">
                  <a:lumMod val="20000"/>
                  <a:lumOff val="80000"/>
                </a:srgbClr>
              </a:solidFill>
            </a:endParaRPr>
          </a:p>
        </p:txBody>
      </p:sp>
      <p:sp>
        <p:nvSpPr>
          <p:cNvPr id="6" name="Slide Number Placeholder 5"/>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8237370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6" name="Footer Placeholder 5"/>
          <p:cNvSpPr>
            <a:spLocks noGrp="1"/>
          </p:cNvSpPr>
          <p:nvPr>
            <p:ph type="ftr" sz="quarter" idx="11"/>
          </p:nvPr>
        </p:nvSpPr>
        <p:spPr/>
        <p:txBody>
          <a:bodyPr/>
          <a:lstStyle/>
          <a:p>
            <a:endParaRPr lang="en-US" dirty="0">
              <a:solidFill>
                <a:srgbClr val="444D26">
                  <a:lumMod val="20000"/>
                  <a:lumOff val="80000"/>
                </a:srgbClr>
              </a:solidFill>
            </a:endParaRPr>
          </a:p>
        </p:txBody>
      </p:sp>
      <p:sp>
        <p:nvSpPr>
          <p:cNvPr id="7" name="Slide Number Placeholder 6"/>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2502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5" name="Footer Placeholder 4"/>
          <p:cNvSpPr>
            <a:spLocks noGrp="1"/>
          </p:cNvSpPr>
          <p:nvPr>
            <p:ph type="ftr" sz="quarter" idx="11"/>
          </p:nvPr>
        </p:nvSpPr>
        <p:spPr/>
        <p:txBody>
          <a:bodyPr/>
          <a:lstStyle/>
          <a:p>
            <a:endParaRPr lang="en-US" dirty="0">
              <a:solidFill>
                <a:srgbClr val="444D26">
                  <a:lumMod val="20000"/>
                  <a:lumOff val="80000"/>
                </a:srgbClr>
              </a:solidFill>
            </a:endParaRPr>
          </a:p>
        </p:txBody>
      </p:sp>
      <p:sp>
        <p:nvSpPr>
          <p:cNvPr id="6" name="Slide Number Placeholder 5"/>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2364936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5" name="Footer Placeholder 4"/>
          <p:cNvSpPr>
            <a:spLocks noGrp="1"/>
          </p:cNvSpPr>
          <p:nvPr>
            <p:ph type="ftr" sz="quarter" idx="11"/>
          </p:nvPr>
        </p:nvSpPr>
        <p:spPr/>
        <p:txBody>
          <a:bodyPr/>
          <a:lstStyle/>
          <a:p>
            <a:endParaRPr lang="en-US" dirty="0">
              <a:solidFill>
                <a:srgbClr val="444D26">
                  <a:lumMod val="20000"/>
                  <a:lumOff val="80000"/>
                </a:srgbClr>
              </a:solidFill>
            </a:endParaRPr>
          </a:p>
        </p:txBody>
      </p:sp>
      <p:sp>
        <p:nvSpPr>
          <p:cNvPr id="6" name="Slide Number Placeholder 5"/>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1689201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4A53FC69-417A-41E8-95AF-DF5D631B0C0A}" type="datetimeFigureOut">
              <a:rPr lang="en-US" smtClean="0">
                <a:solidFill>
                  <a:prstClr val="white">
                    <a:lumMod val="50000"/>
                  </a:prstClr>
                </a:solidFill>
              </a:rPr>
              <a:pPr/>
              <a:t>6/27/2017</a:t>
            </a:fld>
            <a:endParaRPr lang="en-US" dirty="0">
              <a:solidFill>
                <a:prstClr val="white">
                  <a:lumMod val="50000"/>
                </a:prstClr>
              </a:solidFill>
            </a:endParaRPr>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D9133AF7-0556-4AAC-9774-B4B4AB41FAF2}" type="slidenum">
              <a:rPr lang="en-US" smtClean="0">
                <a:solidFill>
                  <a:prstClr val="white">
                    <a:lumMod val="65000"/>
                  </a:prstClr>
                </a:solidFill>
              </a:rPr>
              <a:pPr/>
              <a:t>‹#›</a:t>
            </a:fld>
            <a:endParaRPr lang="en-US" dirty="0">
              <a:solidFill>
                <a:prstClr val="white">
                  <a:lumMod val="65000"/>
                </a:prstClr>
              </a:solidFill>
            </a:endParaRP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53278454"/>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5" name="Footer Placeholder 4"/>
          <p:cNvSpPr>
            <a:spLocks noGrp="1"/>
          </p:cNvSpPr>
          <p:nvPr>
            <p:ph type="ftr" sz="quarter" idx="11"/>
          </p:nvPr>
        </p:nvSpPr>
        <p:spPr/>
        <p:txBody>
          <a:bodyPr/>
          <a:lstStyle/>
          <a:p>
            <a:endParaRPr lang="en-US" dirty="0">
              <a:solidFill>
                <a:srgbClr val="444D26">
                  <a:lumMod val="20000"/>
                  <a:lumOff val="80000"/>
                </a:srgbClr>
              </a:solidFill>
            </a:endParaRPr>
          </a:p>
        </p:txBody>
      </p:sp>
      <p:sp>
        <p:nvSpPr>
          <p:cNvPr id="6" name="Slide Number Placeholder 5"/>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3334986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5" name="Footer Placeholder 4"/>
          <p:cNvSpPr>
            <a:spLocks noGrp="1"/>
          </p:cNvSpPr>
          <p:nvPr>
            <p:ph type="ftr" sz="quarter" idx="11"/>
          </p:nvPr>
        </p:nvSpPr>
        <p:spPr/>
        <p:txBody>
          <a:bodyPr/>
          <a:lstStyle/>
          <a:p>
            <a:endParaRPr lang="en-US" dirty="0">
              <a:solidFill>
                <a:srgbClr val="444D26">
                  <a:lumMod val="20000"/>
                  <a:lumOff val="80000"/>
                </a:srgbClr>
              </a:solidFill>
            </a:endParaRPr>
          </a:p>
        </p:txBody>
      </p:sp>
      <p:sp>
        <p:nvSpPr>
          <p:cNvPr id="6" name="Slide Number Placeholder 5"/>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48619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6" name="Footer Placeholder 5"/>
          <p:cNvSpPr>
            <a:spLocks noGrp="1"/>
          </p:cNvSpPr>
          <p:nvPr>
            <p:ph type="ftr" sz="quarter" idx="11"/>
          </p:nvPr>
        </p:nvSpPr>
        <p:spPr/>
        <p:txBody>
          <a:bodyPr/>
          <a:lstStyle/>
          <a:p>
            <a:endParaRPr lang="en-US" dirty="0">
              <a:solidFill>
                <a:srgbClr val="444D26">
                  <a:lumMod val="20000"/>
                  <a:lumOff val="80000"/>
                </a:srgbClr>
              </a:solidFill>
            </a:endParaRPr>
          </a:p>
        </p:txBody>
      </p:sp>
      <p:sp>
        <p:nvSpPr>
          <p:cNvPr id="7" name="Slide Number Placeholder 6"/>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859047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8" name="Footer Placeholder 7"/>
          <p:cNvSpPr>
            <a:spLocks noGrp="1"/>
          </p:cNvSpPr>
          <p:nvPr>
            <p:ph type="ftr" sz="quarter" idx="11"/>
          </p:nvPr>
        </p:nvSpPr>
        <p:spPr/>
        <p:txBody>
          <a:bodyPr/>
          <a:lstStyle/>
          <a:p>
            <a:endParaRPr lang="en-US" dirty="0">
              <a:solidFill>
                <a:srgbClr val="444D26">
                  <a:lumMod val="20000"/>
                  <a:lumOff val="80000"/>
                </a:srgbClr>
              </a:solidFill>
            </a:endParaRPr>
          </a:p>
        </p:txBody>
      </p:sp>
      <p:sp>
        <p:nvSpPr>
          <p:cNvPr id="9" name="Slide Number Placeholder 8"/>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5015914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4" name="Footer Placeholder 3"/>
          <p:cNvSpPr>
            <a:spLocks noGrp="1"/>
          </p:cNvSpPr>
          <p:nvPr>
            <p:ph type="ftr" sz="quarter" idx="11"/>
          </p:nvPr>
        </p:nvSpPr>
        <p:spPr/>
        <p:txBody>
          <a:bodyPr/>
          <a:lstStyle/>
          <a:p>
            <a:endParaRPr lang="en-US" dirty="0">
              <a:solidFill>
                <a:srgbClr val="444D26">
                  <a:lumMod val="20000"/>
                  <a:lumOff val="80000"/>
                </a:srgbClr>
              </a:solidFill>
            </a:endParaRPr>
          </a:p>
        </p:txBody>
      </p:sp>
      <p:sp>
        <p:nvSpPr>
          <p:cNvPr id="5" name="Slide Number Placeholder 4"/>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1389580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3" name="Footer Placeholder 2"/>
          <p:cNvSpPr>
            <a:spLocks noGrp="1"/>
          </p:cNvSpPr>
          <p:nvPr>
            <p:ph type="ftr" sz="quarter" idx="11"/>
          </p:nvPr>
        </p:nvSpPr>
        <p:spPr/>
        <p:txBody>
          <a:bodyPr/>
          <a:lstStyle/>
          <a:p>
            <a:endParaRPr lang="en-US" dirty="0">
              <a:solidFill>
                <a:srgbClr val="444D26">
                  <a:lumMod val="20000"/>
                  <a:lumOff val="80000"/>
                </a:srgbClr>
              </a:solidFill>
            </a:endParaRPr>
          </a:p>
        </p:txBody>
      </p:sp>
      <p:sp>
        <p:nvSpPr>
          <p:cNvPr id="4" name="Slide Number Placeholder 3"/>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1678956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5" name="Footer Placeholder 4"/>
          <p:cNvSpPr>
            <a:spLocks noGrp="1"/>
          </p:cNvSpPr>
          <p:nvPr>
            <p:ph type="ftr" sz="quarter" idx="11"/>
          </p:nvPr>
        </p:nvSpPr>
        <p:spPr/>
        <p:txBody>
          <a:bodyPr/>
          <a:lstStyle/>
          <a:p>
            <a:endParaRPr lang="en-US" dirty="0">
              <a:solidFill>
                <a:srgbClr val="444D26">
                  <a:lumMod val="20000"/>
                  <a:lumOff val="80000"/>
                </a:srgbClr>
              </a:solidFill>
            </a:endParaRPr>
          </a:p>
        </p:txBody>
      </p:sp>
      <p:sp>
        <p:nvSpPr>
          <p:cNvPr id="6" name="Slide Number Placeholder 5"/>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855390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6" name="Footer Placeholder 5"/>
          <p:cNvSpPr>
            <a:spLocks noGrp="1"/>
          </p:cNvSpPr>
          <p:nvPr>
            <p:ph type="ftr" sz="quarter" idx="11"/>
          </p:nvPr>
        </p:nvSpPr>
        <p:spPr/>
        <p:txBody>
          <a:bodyPr/>
          <a:lstStyle/>
          <a:p>
            <a:endParaRPr lang="en-US" dirty="0">
              <a:solidFill>
                <a:srgbClr val="444D26">
                  <a:lumMod val="20000"/>
                  <a:lumOff val="80000"/>
                </a:srgbClr>
              </a:solidFill>
            </a:endParaRPr>
          </a:p>
        </p:txBody>
      </p:sp>
      <p:sp>
        <p:nvSpPr>
          <p:cNvPr id="7" name="Slide Number Placeholder 6"/>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4038906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6" name="Footer Placeholder 5"/>
          <p:cNvSpPr>
            <a:spLocks noGrp="1"/>
          </p:cNvSpPr>
          <p:nvPr>
            <p:ph type="ftr" sz="quarter" idx="11"/>
          </p:nvPr>
        </p:nvSpPr>
        <p:spPr/>
        <p:txBody>
          <a:bodyPr/>
          <a:lstStyle/>
          <a:p>
            <a:endParaRPr lang="en-US" dirty="0">
              <a:solidFill>
                <a:srgbClr val="444D26">
                  <a:lumMod val="20000"/>
                  <a:lumOff val="80000"/>
                </a:srgbClr>
              </a:solidFill>
            </a:endParaRPr>
          </a:p>
        </p:txBody>
      </p:sp>
      <p:sp>
        <p:nvSpPr>
          <p:cNvPr id="7" name="Slide Number Placeholder 6"/>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933224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5" name="Footer Placeholder 4"/>
          <p:cNvSpPr>
            <a:spLocks noGrp="1"/>
          </p:cNvSpPr>
          <p:nvPr>
            <p:ph type="ftr" sz="quarter" idx="11"/>
          </p:nvPr>
        </p:nvSpPr>
        <p:spPr/>
        <p:txBody>
          <a:bodyPr/>
          <a:lstStyle/>
          <a:p>
            <a:endParaRPr lang="en-US" dirty="0">
              <a:solidFill>
                <a:srgbClr val="444D26">
                  <a:lumMod val="20000"/>
                  <a:lumOff val="80000"/>
                </a:srgbClr>
              </a:solidFill>
            </a:endParaRPr>
          </a:p>
        </p:txBody>
      </p:sp>
      <p:sp>
        <p:nvSpPr>
          <p:cNvPr id="6" name="Slide Number Placeholder 5"/>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41897705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5" name="Footer Placeholder 4"/>
          <p:cNvSpPr>
            <a:spLocks noGrp="1"/>
          </p:cNvSpPr>
          <p:nvPr>
            <p:ph type="ftr" sz="quarter" idx="11"/>
          </p:nvPr>
        </p:nvSpPr>
        <p:spPr/>
        <p:txBody>
          <a:bodyPr/>
          <a:lstStyle/>
          <a:p>
            <a:endParaRPr lang="en-US" dirty="0">
              <a:solidFill>
                <a:srgbClr val="444D26">
                  <a:lumMod val="20000"/>
                  <a:lumOff val="80000"/>
                </a:srgbClr>
              </a:solidFill>
            </a:endParaRPr>
          </a:p>
        </p:txBody>
      </p:sp>
      <p:sp>
        <p:nvSpPr>
          <p:cNvPr id="6" name="Slide Number Placeholder 5"/>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1774738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6" name="Footer Placeholder 5"/>
          <p:cNvSpPr>
            <a:spLocks noGrp="1"/>
          </p:cNvSpPr>
          <p:nvPr>
            <p:ph type="ftr" sz="quarter" idx="11"/>
          </p:nvPr>
        </p:nvSpPr>
        <p:spPr/>
        <p:txBody>
          <a:bodyPr/>
          <a:lstStyle/>
          <a:p>
            <a:endParaRPr lang="en-US" dirty="0">
              <a:solidFill>
                <a:srgbClr val="444D26">
                  <a:lumMod val="20000"/>
                  <a:lumOff val="80000"/>
                </a:srgbClr>
              </a:solidFill>
            </a:endParaRPr>
          </a:p>
        </p:txBody>
      </p:sp>
      <p:sp>
        <p:nvSpPr>
          <p:cNvPr id="7" name="Slide Number Placeholder 6"/>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2149175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8" name="Footer Placeholder 7"/>
          <p:cNvSpPr>
            <a:spLocks noGrp="1"/>
          </p:cNvSpPr>
          <p:nvPr>
            <p:ph type="ftr" sz="quarter" idx="11"/>
          </p:nvPr>
        </p:nvSpPr>
        <p:spPr/>
        <p:txBody>
          <a:bodyPr/>
          <a:lstStyle/>
          <a:p>
            <a:endParaRPr lang="en-US" dirty="0">
              <a:solidFill>
                <a:srgbClr val="444D26">
                  <a:lumMod val="20000"/>
                  <a:lumOff val="80000"/>
                </a:srgbClr>
              </a:solidFill>
            </a:endParaRPr>
          </a:p>
        </p:txBody>
      </p:sp>
      <p:sp>
        <p:nvSpPr>
          <p:cNvPr id="9" name="Slide Number Placeholder 8"/>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853411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4" name="Footer Placeholder 3"/>
          <p:cNvSpPr>
            <a:spLocks noGrp="1"/>
          </p:cNvSpPr>
          <p:nvPr>
            <p:ph type="ftr" sz="quarter" idx="11"/>
          </p:nvPr>
        </p:nvSpPr>
        <p:spPr/>
        <p:txBody>
          <a:bodyPr/>
          <a:lstStyle/>
          <a:p>
            <a:endParaRPr lang="en-US" dirty="0">
              <a:solidFill>
                <a:srgbClr val="444D26">
                  <a:lumMod val="20000"/>
                  <a:lumOff val="80000"/>
                </a:srgbClr>
              </a:solidFill>
            </a:endParaRPr>
          </a:p>
        </p:txBody>
      </p:sp>
      <p:sp>
        <p:nvSpPr>
          <p:cNvPr id="5" name="Slide Number Placeholder 4"/>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1463282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3" name="Footer Placeholder 2"/>
          <p:cNvSpPr>
            <a:spLocks noGrp="1"/>
          </p:cNvSpPr>
          <p:nvPr>
            <p:ph type="ftr" sz="quarter" idx="11"/>
          </p:nvPr>
        </p:nvSpPr>
        <p:spPr/>
        <p:txBody>
          <a:bodyPr/>
          <a:lstStyle/>
          <a:p>
            <a:endParaRPr lang="en-US" dirty="0">
              <a:solidFill>
                <a:srgbClr val="444D26">
                  <a:lumMod val="20000"/>
                  <a:lumOff val="80000"/>
                </a:srgbClr>
              </a:solidFill>
            </a:endParaRPr>
          </a:p>
        </p:txBody>
      </p:sp>
      <p:sp>
        <p:nvSpPr>
          <p:cNvPr id="4" name="Slide Number Placeholder 3"/>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2683314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6" name="Footer Placeholder 5"/>
          <p:cNvSpPr>
            <a:spLocks noGrp="1"/>
          </p:cNvSpPr>
          <p:nvPr>
            <p:ph type="ftr" sz="quarter" idx="11"/>
          </p:nvPr>
        </p:nvSpPr>
        <p:spPr/>
        <p:txBody>
          <a:bodyPr/>
          <a:lstStyle/>
          <a:p>
            <a:endParaRPr lang="en-US" dirty="0">
              <a:solidFill>
                <a:srgbClr val="444D26">
                  <a:lumMod val="20000"/>
                  <a:lumOff val="80000"/>
                </a:srgbClr>
              </a:solidFill>
            </a:endParaRPr>
          </a:p>
        </p:txBody>
      </p:sp>
      <p:sp>
        <p:nvSpPr>
          <p:cNvPr id="7" name="Slide Number Placeholder 6"/>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1224530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6" name="Footer Placeholder 5"/>
          <p:cNvSpPr>
            <a:spLocks noGrp="1"/>
          </p:cNvSpPr>
          <p:nvPr>
            <p:ph type="ftr" sz="quarter" idx="11"/>
          </p:nvPr>
        </p:nvSpPr>
        <p:spPr/>
        <p:txBody>
          <a:bodyPr/>
          <a:lstStyle/>
          <a:p>
            <a:endParaRPr lang="en-US" dirty="0">
              <a:solidFill>
                <a:srgbClr val="444D26">
                  <a:lumMod val="20000"/>
                  <a:lumOff val="80000"/>
                </a:srgbClr>
              </a:solidFill>
            </a:endParaRPr>
          </a:p>
        </p:txBody>
      </p:sp>
      <p:sp>
        <p:nvSpPr>
          <p:cNvPr id="7" name="Slide Number Placeholder 6"/>
          <p:cNvSpPr>
            <a:spLocks noGrp="1"/>
          </p:cNvSpPr>
          <p:nvPr>
            <p:ph type="sldNum" sz="quarter" idx="12"/>
          </p:nvPr>
        </p:nvSpPr>
        <p:spPr/>
        <p:txBody>
          <a:body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3814312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solidFill>
                <a:srgbClr val="444D26">
                  <a:lumMod val="20000"/>
                  <a:lumOff val="80000"/>
                </a:srgbClr>
              </a:solidFill>
            </a:endParaRP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2995471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solidFill>
                <a:srgbClr val="444D26">
                  <a:lumMod val="20000"/>
                  <a:lumOff val="80000"/>
                </a:srgbClr>
              </a:solidFill>
            </a:endParaRP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24203814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4A53FC69-417A-41E8-95AF-DF5D631B0C0A}" type="datetimeFigureOut">
              <a:rPr lang="en-US" smtClean="0">
                <a:solidFill>
                  <a:srgbClr val="444D26">
                    <a:lumMod val="20000"/>
                    <a:lumOff val="80000"/>
                  </a:srgbClr>
                </a:solidFill>
              </a:rPr>
              <a:pPr/>
              <a:t>6/27/2017</a:t>
            </a:fld>
            <a:endParaRPr lang="en-US" dirty="0">
              <a:solidFill>
                <a:srgbClr val="444D26">
                  <a:lumMod val="20000"/>
                  <a:lumOff val="80000"/>
                </a:srgbClr>
              </a:solidFill>
            </a:endParaRPr>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solidFill>
                <a:srgbClr val="444D26">
                  <a:lumMod val="20000"/>
                  <a:lumOff val="80000"/>
                </a:srgbClr>
              </a:solidFill>
            </a:endParaRP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D9133AF7-0556-4AAC-9774-B4B4AB41FAF2}" type="slidenum">
              <a:rPr lang="en-US" smtClean="0">
                <a:solidFill>
                  <a:srgbClr val="444D26">
                    <a:lumMod val="60000"/>
                    <a:lumOff val="40000"/>
                  </a:srgbClr>
                </a:solidFill>
              </a:rPr>
              <a:pPr/>
              <a:t>‹#›</a:t>
            </a:fld>
            <a:endParaRPr lang="en-US" dirty="0">
              <a:solidFill>
                <a:srgbClr val="444D26">
                  <a:lumMod val="60000"/>
                  <a:lumOff val="40000"/>
                </a:srgbClr>
              </a:solidFill>
            </a:endParaRPr>
          </a:p>
        </p:txBody>
      </p:sp>
    </p:spTree>
    <p:extLst>
      <p:ext uri="{BB962C8B-B14F-4D97-AF65-F5344CB8AC3E}">
        <p14:creationId xmlns:p14="http://schemas.microsoft.com/office/powerpoint/2010/main" val="1718352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76658" y="4036087"/>
            <a:ext cx="5743194" cy="1323439"/>
          </a:xfrm>
          <a:prstGeom prst="rect">
            <a:avLst/>
          </a:prstGeom>
          <a:noFill/>
        </p:spPr>
        <p:txBody>
          <a:bodyPr wrap="square" rtlCol="0">
            <a:spAutoFit/>
          </a:bodyPr>
          <a:lstStyle/>
          <a:p>
            <a:r>
              <a:rPr lang="en-US" sz="4000" dirty="0" smtClean="0">
                <a:solidFill>
                  <a:prstClr val="white"/>
                </a:solidFill>
                <a:latin typeface="Copperplate Gothic Light" panose="020E0507020206020404" pitchFamily="34" charset="0"/>
              </a:rPr>
              <a:t>Set Up Alerts and </a:t>
            </a:r>
            <a:br>
              <a:rPr lang="en-US" sz="4000" dirty="0" smtClean="0">
                <a:solidFill>
                  <a:prstClr val="white"/>
                </a:solidFill>
                <a:latin typeface="Copperplate Gothic Light" panose="020E0507020206020404" pitchFamily="34" charset="0"/>
              </a:rPr>
            </a:br>
            <a:r>
              <a:rPr lang="en-US" sz="4000" dirty="0" smtClean="0">
                <a:solidFill>
                  <a:prstClr val="white"/>
                </a:solidFill>
                <a:latin typeface="Copperplate Gothic Light" panose="020E0507020206020404" pitchFamily="34" charset="0"/>
              </a:rPr>
              <a:t>Edit Your Profile</a:t>
            </a:r>
            <a:endParaRPr lang="en-US" sz="4000" dirty="0">
              <a:solidFill>
                <a:prstClr val="white"/>
              </a:solidFill>
              <a:latin typeface="Copperplate Gothic Light" panose="020E0507020206020404" pitchFamily="34" charset="0"/>
            </a:endParaRPr>
          </a:p>
        </p:txBody>
      </p:sp>
      <p:grpSp>
        <p:nvGrpSpPr>
          <p:cNvPr id="6" name="Group 5"/>
          <p:cNvGrpSpPr/>
          <p:nvPr/>
        </p:nvGrpSpPr>
        <p:grpSpPr>
          <a:xfrm>
            <a:off x="2296778" y="1025614"/>
            <a:ext cx="7804208" cy="2481574"/>
            <a:chOff x="2408117" y="-710857"/>
            <a:chExt cx="7670161" cy="2902829"/>
          </a:xfrm>
        </p:grpSpPr>
        <p:sp>
          <p:nvSpPr>
            <p:cNvPr id="7" name="TextBox 6"/>
            <p:cNvSpPr txBox="1"/>
            <p:nvPr/>
          </p:nvSpPr>
          <p:spPr>
            <a:xfrm>
              <a:off x="2410919" y="483813"/>
              <a:ext cx="7667359" cy="1708159"/>
            </a:xfrm>
            <a:prstGeom prst="rect">
              <a:avLst/>
            </a:prstGeom>
            <a:noFill/>
          </p:spPr>
          <p:txBody>
            <a:bodyPr wrap="square" rtlCol="0">
              <a:spAutoFit/>
            </a:bodyPr>
            <a:lstStyle/>
            <a:p>
              <a:r>
                <a:rPr lang="en-US" sz="10500" b="1" dirty="0">
                  <a:solidFill>
                    <a:srgbClr val="92D050"/>
                  </a:solidFill>
                  <a:latin typeface="Copperplate Gothic Bold" panose="020E0705020206020404" pitchFamily="34" charset="0"/>
                  <a:cs typeface="Aharoni" panose="02010803020104030203" pitchFamily="2" charset="-79"/>
                </a:rPr>
                <a:t>Training</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8117" y="-710857"/>
              <a:ext cx="5341739" cy="1416527"/>
            </a:xfrm>
            <a:prstGeom prst="rect">
              <a:avLst/>
            </a:prstGeom>
          </p:spPr>
        </p:pic>
      </p:grpSp>
    </p:spTree>
    <p:extLst>
      <p:ext uri="{BB962C8B-B14F-4D97-AF65-F5344CB8AC3E}">
        <p14:creationId xmlns:p14="http://schemas.microsoft.com/office/powerpoint/2010/main" val="28470519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50044" t="7778"/>
          <a:stretch/>
        </p:blipFill>
        <p:spPr>
          <a:xfrm>
            <a:off x="5088024" y="1076777"/>
            <a:ext cx="6994343" cy="3631501"/>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4648972" y="89719"/>
            <a:ext cx="3439859" cy="584775"/>
          </a:xfrm>
          <a:prstGeom prst="rect">
            <a:avLst/>
          </a:prstGeom>
        </p:spPr>
        <p:txBody>
          <a:bodyPr wrap="square">
            <a:spAutoFit/>
          </a:bodyPr>
          <a:lstStyle/>
          <a:p>
            <a:r>
              <a:rPr lang="en-US" sz="3200" dirty="0" smtClean="0">
                <a:solidFill>
                  <a:prstClr val="white"/>
                </a:solidFill>
              </a:rPr>
              <a:t>Edit </a:t>
            </a:r>
            <a:r>
              <a:rPr lang="en-US" sz="3200" dirty="0">
                <a:solidFill>
                  <a:prstClr val="white"/>
                </a:solidFill>
              </a:rPr>
              <a:t>Your Profile</a:t>
            </a:r>
          </a:p>
        </p:txBody>
      </p:sp>
      <p:sp>
        <p:nvSpPr>
          <p:cNvPr id="3" name="TextBox 2"/>
          <p:cNvSpPr txBox="1"/>
          <p:nvPr/>
        </p:nvSpPr>
        <p:spPr>
          <a:xfrm>
            <a:off x="2456122" y="596450"/>
            <a:ext cx="8187070" cy="461665"/>
          </a:xfrm>
          <a:prstGeom prst="rect">
            <a:avLst/>
          </a:prstGeom>
          <a:noFill/>
        </p:spPr>
        <p:txBody>
          <a:bodyPr wrap="square" rtlCol="0">
            <a:spAutoFit/>
          </a:bodyPr>
          <a:lstStyle/>
          <a:p>
            <a:r>
              <a:rPr lang="en-US" sz="2400" dirty="0" smtClean="0"/>
              <a:t>Add, update or delete any information that has changed</a:t>
            </a:r>
            <a:endParaRPr lang="en-US" sz="2400" dirty="0"/>
          </a:p>
        </p:txBody>
      </p:sp>
      <p:pic>
        <p:nvPicPr>
          <p:cNvPr id="4" name="Picture 3"/>
          <p:cNvPicPr>
            <a:picLocks noChangeAspect="1"/>
          </p:cNvPicPr>
          <p:nvPr/>
        </p:nvPicPr>
        <p:blipFill rotWithShape="1">
          <a:blip r:embed="rId5"/>
          <a:srcRect l="67807" t="60176" r="5088" b="4035"/>
          <a:stretch/>
        </p:blipFill>
        <p:spPr>
          <a:xfrm>
            <a:off x="696048" y="1771406"/>
            <a:ext cx="4942093" cy="183529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6"/>
          <a:srcRect l="66952" t="61111" r="680" b="293"/>
          <a:stretch/>
        </p:blipFill>
        <p:spPr>
          <a:xfrm>
            <a:off x="689610" y="3665645"/>
            <a:ext cx="4948531" cy="1659569"/>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1718093" y="1123412"/>
            <a:ext cx="2821887" cy="646331"/>
          </a:xfrm>
          <a:prstGeom prst="rect">
            <a:avLst/>
          </a:prstGeom>
          <a:noFill/>
        </p:spPr>
        <p:txBody>
          <a:bodyPr wrap="square" rtlCol="0">
            <a:spAutoFit/>
          </a:bodyPr>
          <a:lstStyle/>
          <a:p>
            <a:r>
              <a:rPr lang="en-US" dirty="0" smtClean="0"/>
              <a:t>You can add an image and logo to your profile</a:t>
            </a:r>
            <a:endParaRPr lang="en-US" dirty="0"/>
          </a:p>
        </p:txBody>
      </p:sp>
      <p:sp>
        <p:nvSpPr>
          <p:cNvPr id="13" name="TextBox 12"/>
          <p:cNvSpPr txBox="1"/>
          <p:nvPr/>
        </p:nvSpPr>
        <p:spPr>
          <a:xfrm>
            <a:off x="2673026" y="2060054"/>
            <a:ext cx="2743200" cy="369332"/>
          </a:xfrm>
          <a:prstGeom prst="rect">
            <a:avLst/>
          </a:prstGeom>
          <a:noFill/>
        </p:spPr>
        <p:txBody>
          <a:bodyPr wrap="square" rtlCol="0">
            <a:spAutoFit/>
          </a:bodyPr>
          <a:lstStyle/>
          <a:p>
            <a:r>
              <a:rPr lang="en-US" b="1" dirty="0" smtClean="0">
                <a:solidFill>
                  <a:schemeClr val="bg2">
                    <a:lumMod val="75000"/>
                  </a:schemeClr>
                </a:solidFill>
              </a:rPr>
              <a:t>Click on </a:t>
            </a:r>
            <a:r>
              <a:rPr lang="en-US" b="1" u="sng" dirty="0" smtClean="0">
                <a:solidFill>
                  <a:schemeClr val="bg2">
                    <a:lumMod val="75000"/>
                  </a:schemeClr>
                </a:solidFill>
              </a:rPr>
              <a:t>Choose File</a:t>
            </a:r>
            <a:endParaRPr lang="en-US" b="1" u="sng" dirty="0">
              <a:solidFill>
                <a:schemeClr val="bg2">
                  <a:lumMod val="75000"/>
                </a:schemeClr>
              </a:solidFill>
            </a:endParaRPr>
          </a:p>
        </p:txBody>
      </p:sp>
      <p:sp>
        <p:nvSpPr>
          <p:cNvPr id="15" name="Left Arrow 14"/>
          <p:cNvSpPr/>
          <p:nvPr/>
        </p:nvSpPr>
        <p:spPr>
          <a:xfrm rot="18823590" flipH="1">
            <a:off x="5972315" y="5312371"/>
            <a:ext cx="2796475" cy="632911"/>
          </a:xfrm>
          <a:prstGeom prst="leftArrow">
            <a:avLst/>
          </a:prstGeom>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u="sng" dirty="0">
              <a:solidFill>
                <a:prstClr val="white"/>
              </a:solidFill>
            </a:endParaRPr>
          </a:p>
        </p:txBody>
      </p:sp>
      <p:sp>
        <p:nvSpPr>
          <p:cNvPr id="16" name="TextBox 15"/>
          <p:cNvSpPr txBox="1"/>
          <p:nvPr/>
        </p:nvSpPr>
        <p:spPr>
          <a:xfrm>
            <a:off x="2763924" y="3767825"/>
            <a:ext cx="2324100" cy="369332"/>
          </a:xfrm>
          <a:prstGeom prst="rect">
            <a:avLst/>
          </a:prstGeom>
          <a:noFill/>
        </p:spPr>
        <p:txBody>
          <a:bodyPr wrap="square" rtlCol="0">
            <a:spAutoFit/>
          </a:bodyPr>
          <a:lstStyle/>
          <a:p>
            <a:r>
              <a:rPr lang="en-US" b="1" dirty="0" smtClean="0">
                <a:solidFill>
                  <a:schemeClr val="bg2">
                    <a:lumMod val="75000"/>
                  </a:schemeClr>
                </a:solidFill>
              </a:rPr>
              <a:t>Your file is ready</a:t>
            </a:r>
            <a:endParaRPr lang="en-US" b="1" u="sng" dirty="0">
              <a:solidFill>
                <a:schemeClr val="bg2">
                  <a:lumMod val="75000"/>
                </a:schemeClr>
              </a:solidFill>
            </a:endParaRPr>
          </a:p>
        </p:txBody>
      </p:sp>
      <p:sp>
        <p:nvSpPr>
          <p:cNvPr id="18" name="Rectangle 1"/>
          <p:cNvSpPr>
            <a:spLocks noChangeArrowheads="1"/>
          </p:cNvSpPr>
          <p:nvPr/>
        </p:nvSpPr>
        <p:spPr bwMode="auto">
          <a:xfrm>
            <a:off x="0" y="-209657"/>
            <a:ext cx="0" cy="4193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220" tIns="45720" rIns="-95220" bIns="952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9" name="Rectangle 18"/>
          <p:cNvSpPr/>
          <p:nvPr/>
        </p:nvSpPr>
        <p:spPr>
          <a:xfrm>
            <a:off x="626371" y="5394951"/>
            <a:ext cx="5005332" cy="1200329"/>
          </a:xfrm>
          <a:prstGeom prst="rect">
            <a:avLst/>
          </a:prstGeom>
        </p:spPr>
        <p:txBody>
          <a:bodyPr wrap="square">
            <a:spAutoFit/>
          </a:bodyPr>
          <a:lstStyle/>
          <a:p>
            <a:r>
              <a:rPr lang="en-US" dirty="0" smtClean="0"/>
              <a:t>Special Note:</a:t>
            </a:r>
          </a:p>
          <a:p>
            <a:r>
              <a:rPr lang="en-US" dirty="0" smtClean="0"/>
              <a:t>Photo </a:t>
            </a:r>
            <a:r>
              <a:rPr lang="en-US" dirty="0"/>
              <a:t>(For best results - 150 pixels high</a:t>
            </a:r>
            <a:r>
              <a:rPr lang="en-US" dirty="0" smtClean="0"/>
              <a:t>) </a:t>
            </a:r>
          </a:p>
          <a:p>
            <a:r>
              <a:rPr lang="en-US" dirty="0" smtClean="0"/>
              <a:t>Logo </a:t>
            </a:r>
            <a:r>
              <a:rPr lang="en-US" dirty="0"/>
              <a:t>(For best results - 75 pixels high</a:t>
            </a:r>
            <a:r>
              <a:rPr lang="en-US" dirty="0" smtClean="0"/>
              <a:t>)</a:t>
            </a:r>
          </a:p>
          <a:p>
            <a:r>
              <a:rPr lang="en-US" dirty="0" smtClean="0"/>
              <a:t>Photo and Logo need to be jpg’s</a:t>
            </a:r>
            <a:endParaRPr lang="en-US" dirty="0"/>
          </a:p>
        </p:txBody>
      </p:sp>
      <p:sp>
        <p:nvSpPr>
          <p:cNvPr id="7" name="TextBox 6"/>
          <p:cNvSpPr txBox="1"/>
          <p:nvPr/>
        </p:nvSpPr>
        <p:spPr>
          <a:xfrm>
            <a:off x="8303435" y="5258908"/>
            <a:ext cx="3555774" cy="646331"/>
          </a:xfrm>
          <a:prstGeom prst="rect">
            <a:avLst/>
          </a:prstGeom>
          <a:noFill/>
        </p:spPr>
        <p:txBody>
          <a:bodyPr wrap="square" rtlCol="0">
            <a:spAutoFit/>
          </a:bodyPr>
          <a:lstStyle/>
          <a:p>
            <a:r>
              <a:rPr lang="en-US" dirty="0" smtClean="0"/>
              <a:t>Remember to click </a:t>
            </a:r>
            <a:r>
              <a:rPr lang="en-US" u="sng" dirty="0" smtClean="0"/>
              <a:t>Edit Profile </a:t>
            </a:r>
            <a:r>
              <a:rPr lang="en-US" dirty="0" smtClean="0"/>
              <a:t/>
            </a:r>
            <a:br>
              <a:rPr lang="en-US" dirty="0" smtClean="0"/>
            </a:br>
            <a:r>
              <a:rPr lang="en-US" dirty="0" smtClean="0"/>
              <a:t>to save your changes</a:t>
            </a:r>
            <a:endParaRPr lang="en-US" dirty="0"/>
          </a:p>
        </p:txBody>
      </p:sp>
    </p:spTree>
    <p:extLst>
      <p:ext uri="{BB962C8B-B14F-4D97-AF65-F5344CB8AC3E}">
        <p14:creationId xmlns:p14="http://schemas.microsoft.com/office/powerpoint/2010/main" val="4419578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044" t="7778"/>
          <a:stretch/>
        </p:blipFill>
        <p:spPr>
          <a:xfrm>
            <a:off x="3243675" y="1187174"/>
            <a:ext cx="8558934" cy="4443846"/>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9" name="Left Arrow 8"/>
          <p:cNvSpPr/>
          <p:nvPr/>
        </p:nvSpPr>
        <p:spPr>
          <a:xfrm rot="20772975" flipH="1">
            <a:off x="3161626" y="5704431"/>
            <a:ext cx="3974861" cy="570758"/>
          </a:xfrm>
          <a:prstGeom prst="leftArrow">
            <a:avLst/>
          </a:prstGeom>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u="sng" dirty="0">
              <a:solidFill>
                <a:prstClr val="white"/>
              </a:solidFill>
            </a:endParaRPr>
          </a:p>
        </p:txBody>
      </p:sp>
      <p:sp>
        <p:nvSpPr>
          <p:cNvPr id="10" name="Rectangle 9"/>
          <p:cNvSpPr/>
          <p:nvPr/>
        </p:nvSpPr>
        <p:spPr>
          <a:xfrm>
            <a:off x="4428234" y="57822"/>
            <a:ext cx="3424335" cy="584775"/>
          </a:xfrm>
          <a:prstGeom prst="rect">
            <a:avLst/>
          </a:prstGeom>
        </p:spPr>
        <p:txBody>
          <a:bodyPr wrap="none">
            <a:spAutoFit/>
          </a:bodyPr>
          <a:lstStyle/>
          <a:p>
            <a:r>
              <a:rPr lang="en-US" sz="3200" dirty="0">
                <a:solidFill>
                  <a:prstClr val="white"/>
                </a:solidFill>
              </a:rPr>
              <a:t>Edit Your Profile</a:t>
            </a:r>
          </a:p>
        </p:txBody>
      </p:sp>
      <p:sp>
        <p:nvSpPr>
          <p:cNvPr id="6" name="TextBox 5"/>
          <p:cNvSpPr txBox="1"/>
          <p:nvPr/>
        </p:nvSpPr>
        <p:spPr>
          <a:xfrm>
            <a:off x="4648362" y="602399"/>
            <a:ext cx="2984077" cy="461665"/>
          </a:xfrm>
          <a:prstGeom prst="rect">
            <a:avLst/>
          </a:prstGeom>
          <a:noFill/>
        </p:spPr>
        <p:txBody>
          <a:bodyPr wrap="square" rtlCol="0">
            <a:spAutoFit/>
          </a:bodyPr>
          <a:lstStyle/>
          <a:p>
            <a:r>
              <a:rPr lang="en-US" sz="2400" dirty="0" smtClean="0">
                <a:solidFill>
                  <a:prstClr val="white"/>
                </a:solidFill>
              </a:rPr>
              <a:t>If it didn’t update…</a:t>
            </a:r>
            <a:endParaRPr lang="en-US" sz="2400" dirty="0">
              <a:solidFill>
                <a:prstClr val="white"/>
              </a:solidFill>
            </a:endParaRPr>
          </a:p>
        </p:txBody>
      </p:sp>
      <p:sp>
        <p:nvSpPr>
          <p:cNvPr id="4" name="TextBox 3"/>
          <p:cNvSpPr txBox="1"/>
          <p:nvPr/>
        </p:nvSpPr>
        <p:spPr>
          <a:xfrm>
            <a:off x="457200" y="1860698"/>
            <a:ext cx="3368843" cy="2585323"/>
          </a:xfrm>
          <a:prstGeom prst="rect">
            <a:avLst/>
          </a:prstGeom>
          <a:noFill/>
        </p:spPr>
        <p:txBody>
          <a:bodyPr wrap="square" rtlCol="0">
            <a:spAutoFit/>
          </a:bodyPr>
          <a:lstStyle/>
          <a:p>
            <a:r>
              <a:rPr lang="en-US" dirty="0"/>
              <a:t>Double check that your emails </a:t>
            </a:r>
            <a:r>
              <a:rPr lang="en-US" dirty="0" smtClean="0"/>
              <a:t>match</a:t>
            </a:r>
          </a:p>
          <a:p>
            <a:pPr marL="285750" indent="-285750">
              <a:buFont typeface="Wingdings" panose="05000000000000000000" pitchFamily="2" charset="2"/>
              <a:buChar char="Ø"/>
            </a:pPr>
            <a:r>
              <a:rPr lang="en-US" dirty="0" smtClean="0"/>
              <a:t>Email </a:t>
            </a:r>
            <a:r>
              <a:rPr lang="en-US" dirty="0"/>
              <a:t>address</a:t>
            </a:r>
          </a:p>
          <a:p>
            <a:pPr marL="285750" indent="-285750">
              <a:buFont typeface="Wingdings" panose="05000000000000000000" pitchFamily="2" charset="2"/>
              <a:buChar char="Ø"/>
            </a:pPr>
            <a:r>
              <a:rPr lang="en-US" dirty="0" smtClean="0"/>
              <a:t>Verify </a:t>
            </a:r>
            <a:r>
              <a:rPr lang="en-US" dirty="0"/>
              <a:t>Email </a:t>
            </a:r>
            <a:r>
              <a:rPr lang="en-US" dirty="0" smtClean="0"/>
              <a:t>address</a:t>
            </a:r>
          </a:p>
          <a:p>
            <a:endParaRPr lang="en-US" dirty="0"/>
          </a:p>
          <a:p>
            <a:r>
              <a:rPr lang="en-US" dirty="0"/>
              <a:t>Double check that your passwords match</a:t>
            </a:r>
          </a:p>
          <a:p>
            <a:pPr marL="285750" indent="-285750">
              <a:buFont typeface="Wingdings" panose="05000000000000000000" pitchFamily="2" charset="2"/>
              <a:buChar char="Ø"/>
            </a:pPr>
            <a:r>
              <a:rPr lang="en-US" dirty="0" smtClean="0"/>
              <a:t>*</a:t>
            </a:r>
            <a:r>
              <a:rPr lang="en-US" dirty="0"/>
              <a:t>Password</a:t>
            </a:r>
          </a:p>
          <a:p>
            <a:pPr marL="285750" indent="-285750">
              <a:buFont typeface="Wingdings" panose="05000000000000000000" pitchFamily="2" charset="2"/>
              <a:buChar char="Ø"/>
            </a:pPr>
            <a:r>
              <a:rPr lang="en-US" dirty="0" smtClean="0"/>
              <a:t>*</a:t>
            </a:r>
            <a:r>
              <a:rPr lang="en-US" dirty="0"/>
              <a:t>Verify </a:t>
            </a:r>
            <a:r>
              <a:rPr lang="en-US" dirty="0" smtClean="0"/>
              <a:t>Password</a:t>
            </a:r>
          </a:p>
        </p:txBody>
      </p:sp>
      <p:sp>
        <p:nvSpPr>
          <p:cNvPr id="8" name="TextBox 7"/>
          <p:cNvSpPr txBox="1"/>
          <p:nvPr/>
        </p:nvSpPr>
        <p:spPr>
          <a:xfrm>
            <a:off x="7081125" y="5735371"/>
            <a:ext cx="3555774" cy="646331"/>
          </a:xfrm>
          <a:prstGeom prst="rect">
            <a:avLst/>
          </a:prstGeom>
          <a:noFill/>
        </p:spPr>
        <p:txBody>
          <a:bodyPr wrap="square" rtlCol="0">
            <a:spAutoFit/>
          </a:bodyPr>
          <a:lstStyle/>
          <a:p>
            <a:r>
              <a:rPr lang="en-US" dirty="0" smtClean="0"/>
              <a:t>Remember to click </a:t>
            </a:r>
            <a:r>
              <a:rPr lang="en-US" u="sng" dirty="0" smtClean="0"/>
              <a:t>Edit Profile </a:t>
            </a:r>
            <a:r>
              <a:rPr lang="en-US" dirty="0" smtClean="0"/>
              <a:t/>
            </a:r>
            <a:br>
              <a:rPr lang="en-US" dirty="0" smtClean="0"/>
            </a:br>
            <a:r>
              <a:rPr lang="en-US" dirty="0" smtClean="0"/>
              <a:t>to save your changes</a:t>
            </a:r>
            <a:endParaRPr lang="en-US" dirty="0"/>
          </a:p>
        </p:txBody>
      </p:sp>
    </p:spTree>
    <p:extLst>
      <p:ext uri="{BB962C8B-B14F-4D97-AF65-F5344CB8AC3E}">
        <p14:creationId xmlns:p14="http://schemas.microsoft.com/office/powerpoint/2010/main" val="9936907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824434" y="619865"/>
            <a:ext cx="9733156" cy="6001643"/>
          </a:xfrm>
          <a:prstGeom prst="rect">
            <a:avLst/>
          </a:prstGeom>
          <a:noFill/>
        </p:spPr>
        <p:txBody>
          <a:bodyPr wrap="square" rtlCol="0">
            <a:spAutoFit/>
          </a:bodyPr>
          <a:lstStyle/>
          <a:p>
            <a:r>
              <a:rPr lang="en-US" sz="3200" dirty="0">
                <a:solidFill>
                  <a:prstClr val="white"/>
                </a:solidFill>
              </a:rPr>
              <a:t>Thank you for participating in this EDDMapS training.</a:t>
            </a:r>
          </a:p>
          <a:p>
            <a:endParaRPr lang="en-US" sz="3200" dirty="0">
              <a:solidFill>
                <a:prstClr val="white"/>
              </a:solidFill>
            </a:endParaRPr>
          </a:p>
          <a:p>
            <a:r>
              <a:rPr lang="en-US" sz="3200" dirty="0">
                <a:solidFill>
                  <a:prstClr val="white"/>
                </a:solidFill>
              </a:rPr>
              <a:t>This and other trainings are available on the EDDMapS Website.</a:t>
            </a:r>
          </a:p>
          <a:p>
            <a:endParaRPr lang="en-US" sz="3200" dirty="0">
              <a:solidFill>
                <a:prstClr val="white"/>
              </a:solidFill>
            </a:endParaRPr>
          </a:p>
          <a:p>
            <a:r>
              <a:rPr lang="en-US" sz="3200" u="sng" dirty="0" smtClean="0">
                <a:solidFill>
                  <a:srgbClr val="809EC2">
                    <a:lumMod val="50000"/>
                  </a:srgbClr>
                </a:solidFill>
              </a:rPr>
              <a:t>EDDMapS.org</a:t>
            </a:r>
          </a:p>
          <a:p>
            <a:endParaRPr lang="en-US" sz="3200" u="sng" dirty="0">
              <a:solidFill>
                <a:srgbClr val="809EC2">
                  <a:lumMod val="50000"/>
                </a:srgbClr>
              </a:solidFill>
            </a:endParaRPr>
          </a:p>
          <a:p>
            <a:r>
              <a:rPr lang="en-US" sz="3200" dirty="0"/>
              <a:t>For Questions Contact </a:t>
            </a:r>
            <a:br>
              <a:rPr lang="en-US" sz="3200" dirty="0"/>
            </a:br>
            <a:r>
              <a:rPr lang="en-US" sz="3200" dirty="0"/>
              <a:t>Rebekah Wallace at bekahwal@uga.edu</a:t>
            </a:r>
          </a:p>
          <a:p>
            <a:r>
              <a:rPr lang="en-US" sz="3200" dirty="0"/>
              <a:t>Or Karan Rawlins at krawlins@uga.edu</a:t>
            </a:r>
          </a:p>
          <a:p>
            <a:endParaRPr lang="en-US" sz="3200" u="sng" dirty="0">
              <a:solidFill>
                <a:srgbClr val="809EC2">
                  <a:lumMod val="50000"/>
                </a:srgbClr>
              </a:solidFill>
            </a:endParaRPr>
          </a:p>
        </p:txBody>
      </p:sp>
    </p:spTree>
    <p:extLst>
      <p:ext uri="{BB962C8B-B14F-4D97-AF65-F5344CB8AC3E}">
        <p14:creationId xmlns:p14="http://schemas.microsoft.com/office/powerpoint/2010/main" val="27778429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700700" y="318847"/>
            <a:ext cx="1762831" cy="707886"/>
          </a:xfrm>
          <a:prstGeom prst="rect">
            <a:avLst/>
          </a:prstGeom>
        </p:spPr>
        <p:txBody>
          <a:bodyPr wrap="square">
            <a:spAutoFit/>
          </a:bodyPr>
          <a:lstStyle/>
          <a:p>
            <a:r>
              <a:rPr lang="en-US" sz="4000" dirty="0">
                <a:solidFill>
                  <a:prstClr val="white"/>
                </a:solidFill>
              </a:rPr>
              <a:t>Alerts</a:t>
            </a:r>
          </a:p>
        </p:txBody>
      </p:sp>
      <p:sp>
        <p:nvSpPr>
          <p:cNvPr id="5" name="Rectangle 4"/>
          <p:cNvSpPr/>
          <p:nvPr/>
        </p:nvSpPr>
        <p:spPr>
          <a:xfrm>
            <a:off x="2642825" y="441957"/>
            <a:ext cx="9307128" cy="830997"/>
          </a:xfrm>
          <a:prstGeom prst="rect">
            <a:avLst/>
          </a:prstGeom>
        </p:spPr>
        <p:txBody>
          <a:bodyPr wrap="square">
            <a:spAutoFit/>
          </a:bodyPr>
          <a:lstStyle/>
          <a:p>
            <a:pPr marL="342900" indent="-342900">
              <a:buFont typeface="Wingdings" panose="05000000000000000000" pitchFamily="2" charset="2"/>
              <a:buChar char="ü"/>
            </a:pPr>
            <a:r>
              <a:rPr lang="en-US" sz="2400" dirty="0" smtClean="0">
                <a:solidFill>
                  <a:prstClr val="white"/>
                </a:solidFill>
              </a:rPr>
              <a:t>The first step is always to sign in to your EDDMapS account</a:t>
            </a:r>
          </a:p>
          <a:p>
            <a:pPr marL="342900" indent="-342900">
              <a:buFont typeface="Wingdings" panose="05000000000000000000" pitchFamily="2" charset="2"/>
              <a:buChar char="ü"/>
            </a:pPr>
            <a:r>
              <a:rPr lang="en-US" sz="2400" dirty="0" smtClean="0">
                <a:solidFill>
                  <a:prstClr val="white"/>
                </a:solidFill>
              </a:rPr>
              <a:t>Click on your </a:t>
            </a:r>
            <a:r>
              <a:rPr lang="en-US" sz="2400" u="sng" dirty="0" smtClean="0">
                <a:solidFill>
                  <a:prstClr val="white"/>
                </a:solidFill>
              </a:rPr>
              <a:t>My EDDMapS </a:t>
            </a:r>
            <a:r>
              <a:rPr lang="en-US" sz="2400" dirty="0" smtClean="0">
                <a:solidFill>
                  <a:prstClr val="white"/>
                </a:solidFill>
              </a:rPr>
              <a:t>tab</a:t>
            </a:r>
            <a:endParaRPr lang="en-US" sz="2400" dirty="0">
              <a:solidFill>
                <a:prstClr val="white"/>
              </a:solidFill>
            </a:endParaRPr>
          </a:p>
        </p:txBody>
      </p:sp>
      <p:pic>
        <p:nvPicPr>
          <p:cNvPr id="9" name="Picture 8"/>
          <p:cNvPicPr>
            <a:picLocks noChangeAspect="1"/>
          </p:cNvPicPr>
          <p:nvPr/>
        </p:nvPicPr>
        <p:blipFill rotWithShape="1">
          <a:blip r:embed="rId4"/>
          <a:srcRect l="64912" t="8480" r="14890" b="-176"/>
          <a:stretch/>
        </p:blipFill>
        <p:spPr>
          <a:xfrm>
            <a:off x="2032680" y="1272954"/>
            <a:ext cx="4272803" cy="5455828"/>
          </a:xfrm>
          <a:prstGeom prst="rect">
            <a:avLst/>
          </a:prstGeom>
          <a:ln>
            <a:noFill/>
          </a:ln>
          <a:effectLst>
            <a:outerShdw blurRad="292100" dist="139700" dir="2700000" algn="tl" rotWithShape="0">
              <a:srgbClr val="333333">
                <a:alpha val="65000"/>
              </a:srgbClr>
            </a:outerShdw>
          </a:effectLst>
        </p:spPr>
      </p:pic>
      <p:sp>
        <p:nvSpPr>
          <p:cNvPr id="10" name="Oval 9"/>
          <p:cNvSpPr/>
          <p:nvPr/>
        </p:nvSpPr>
        <p:spPr>
          <a:xfrm>
            <a:off x="5080650" y="1412130"/>
            <a:ext cx="1386609" cy="829733"/>
          </a:xfrm>
          <a:prstGeom prst="ellipse">
            <a:avLst/>
          </a:prstGeom>
          <a:noFill/>
          <a:ln w="57150">
            <a:solidFill>
              <a:schemeClr val="accent1">
                <a:lumMod val="60000"/>
                <a:lumOff val="40000"/>
              </a:schemeClr>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rot="19792431">
            <a:off x="279827" y="2525751"/>
            <a:ext cx="4206636" cy="726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prstClr val="white"/>
                </a:solidFill>
              </a:rPr>
              <a:t>Click on </a:t>
            </a:r>
            <a:r>
              <a:rPr lang="en-US" sz="2400" u="sng" dirty="0" smtClean="0">
                <a:solidFill>
                  <a:prstClr val="white"/>
                </a:solidFill>
              </a:rPr>
              <a:t>My EDDMapS</a:t>
            </a:r>
            <a:r>
              <a:rPr lang="en-US" sz="2400" dirty="0" smtClean="0">
                <a:solidFill>
                  <a:prstClr val="white"/>
                </a:solidFill>
              </a:rPr>
              <a:t> tab</a:t>
            </a:r>
            <a:endParaRPr lang="en-US" sz="2400" u="sng" dirty="0">
              <a:solidFill>
                <a:prstClr val="white"/>
              </a:solidFill>
            </a:endParaRPr>
          </a:p>
        </p:txBody>
      </p:sp>
      <p:sp>
        <p:nvSpPr>
          <p:cNvPr id="3" name="TextBox 2"/>
          <p:cNvSpPr txBox="1"/>
          <p:nvPr/>
        </p:nvSpPr>
        <p:spPr>
          <a:xfrm>
            <a:off x="7091082" y="2689523"/>
            <a:ext cx="3872753" cy="1569660"/>
          </a:xfrm>
          <a:prstGeom prst="rect">
            <a:avLst/>
          </a:prstGeom>
          <a:noFill/>
        </p:spPr>
        <p:txBody>
          <a:bodyPr wrap="square" rtlCol="0">
            <a:spAutoFit/>
          </a:bodyPr>
          <a:lstStyle/>
          <a:p>
            <a:r>
              <a:rPr lang="en-US" sz="3200" dirty="0" smtClean="0"/>
              <a:t>This will take you to your dashboard for EDDMapS</a:t>
            </a:r>
            <a:endParaRPr lang="en-US" sz="3200" dirty="0"/>
          </a:p>
        </p:txBody>
      </p:sp>
    </p:spTree>
    <p:extLst>
      <p:ext uri="{BB962C8B-B14F-4D97-AF65-F5344CB8AC3E}">
        <p14:creationId xmlns:p14="http://schemas.microsoft.com/office/powerpoint/2010/main" val="30100804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826205" y="551929"/>
            <a:ext cx="1762831" cy="707886"/>
          </a:xfrm>
          <a:prstGeom prst="rect">
            <a:avLst/>
          </a:prstGeom>
        </p:spPr>
        <p:txBody>
          <a:bodyPr wrap="square">
            <a:spAutoFit/>
          </a:bodyPr>
          <a:lstStyle/>
          <a:p>
            <a:r>
              <a:rPr lang="en-US" sz="4000" dirty="0">
                <a:solidFill>
                  <a:prstClr val="white"/>
                </a:solidFill>
              </a:rPr>
              <a:t>Alerts</a:t>
            </a:r>
          </a:p>
        </p:txBody>
      </p:sp>
      <p:sp>
        <p:nvSpPr>
          <p:cNvPr id="5" name="Rectangle 4"/>
          <p:cNvSpPr/>
          <p:nvPr/>
        </p:nvSpPr>
        <p:spPr>
          <a:xfrm>
            <a:off x="2589036" y="520603"/>
            <a:ext cx="6852676" cy="830997"/>
          </a:xfrm>
          <a:prstGeom prst="rect">
            <a:avLst/>
          </a:prstGeom>
        </p:spPr>
        <p:txBody>
          <a:bodyPr wrap="square">
            <a:spAutoFit/>
          </a:bodyPr>
          <a:lstStyle/>
          <a:p>
            <a:r>
              <a:rPr lang="en-US" sz="2400" dirty="0">
                <a:solidFill>
                  <a:prstClr val="white"/>
                </a:solidFill>
              </a:rPr>
              <a:t>Set up email alerts to notify you when species of interest are reported in your region</a:t>
            </a:r>
          </a:p>
        </p:txBody>
      </p:sp>
      <p:sp>
        <p:nvSpPr>
          <p:cNvPr id="7" name="Rectangle 6"/>
          <p:cNvSpPr/>
          <p:nvPr/>
        </p:nvSpPr>
        <p:spPr>
          <a:xfrm>
            <a:off x="9107824" y="1791412"/>
            <a:ext cx="2901296" cy="2677656"/>
          </a:xfrm>
          <a:prstGeom prst="rect">
            <a:avLst/>
          </a:prstGeom>
        </p:spPr>
        <p:txBody>
          <a:bodyPr wrap="square">
            <a:spAutoFit/>
          </a:bodyPr>
          <a:lstStyle/>
          <a:p>
            <a:pPr marL="342900" indent="-342900">
              <a:buFont typeface="Wingdings" panose="05000000000000000000" pitchFamily="2" charset="2"/>
              <a:buChar char="ü"/>
            </a:pPr>
            <a:r>
              <a:rPr lang="en-US" sz="2400" dirty="0">
                <a:solidFill>
                  <a:prstClr val="white"/>
                </a:solidFill>
              </a:rPr>
              <a:t>By Location</a:t>
            </a:r>
          </a:p>
          <a:p>
            <a:pPr marL="800100" lvl="1" indent="-342900">
              <a:buFont typeface="Wingdings" panose="05000000000000000000" pitchFamily="2" charset="2"/>
              <a:buChar char="Ø"/>
            </a:pPr>
            <a:r>
              <a:rPr lang="en-US" sz="2400" dirty="0">
                <a:solidFill>
                  <a:prstClr val="white"/>
                </a:solidFill>
              </a:rPr>
              <a:t>State</a:t>
            </a:r>
          </a:p>
          <a:p>
            <a:pPr marL="800100" lvl="1" indent="-342900">
              <a:buFont typeface="Wingdings" panose="05000000000000000000" pitchFamily="2" charset="2"/>
              <a:buChar char="Ø"/>
            </a:pPr>
            <a:r>
              <a:rPr lang="en-US" sz="2400" dirty="0">
                <a:solidFill>
                  <a:prstClr val="white"/>
                </a:solidFill>
              </a:rPr>
              <a:t>County</a:t>
            </a:r>
          </a:p>
          <a:p>
            <a:pPr marL="342900" indent="-342900">
              <a:buFont typeface="Wingdings" panose="05000000000000000000" pitchFamily="2" charset="2"/>
              <a:buChar char="ü"/>
            </a:pPr>
            <a:r>
              <a:rPr lang="en-US" sz="2400" dirty="0">
                <a:solidFill>
                  <a:prstClr val="white"/>
                </a:solidFill>
              </a:rPr>
              <a:t>By Organism</a:t>
            </a:r>
          </a:p>
          <a:p>
            <a:pPr marL="800100" lvl="1" indent="-342900">
              <a:buFont typeface="Wingdings" panose="05000000000000000000" pitchFamily="2" charset="2"/>
              <a:buChar char="Ø"/>
            </a:pPr>
            <a:r>
              <a:rPr lang="en-US" sz="2400" dirty="0">
                <a:solidFill>
                  <a:prstClr val="white"/>
                </a:solidFill>
              </a:rPr>
              <a:t>Division</a:t>
            </a:r>
          </a:p>
          <a:p>
            <a:pPr marL="800100" lvl="1" indent="-342900">
              <a:buFont typeface="Wingdings" panose="05000000000000000000" pitchFamily="2" charset="2"/>
              <a:buChar char="Ø"/>
            </a:pPr>
            <a:r>
              <a:rPr lang="en-US" sz="2400" dirty="0">
                <a:solidFill>
                  <a:prstClr val="white"/>
                </a:solidFill>
              </a:rPr>
              <a:t>Category</a:t>
            </a:r>
          </a:p>
          <a:p>
            <a:pPr marL="800100" lvl="1" indent="-342900">
              <a:buFont typeface="Wingdings" panose="05000000000000000000" pitchFamily="2" charset="2"/>
              <a:buChar char="Ø"/>
            </a:pPr>
            <a:r>
              <a:rPr lang="en-US" sz="2400" dirty="0" smtClean="0">
                <a:solidFill>
                  <a:prstClr val="white"/>
                </a:solidFill>
              </a:rPr>
              <a:t>Species</a:t>
            </a:r>
            <a:endParaRPr lang="en-US" sz="2400" dirty="0">
              <a:solidFill>
                <a:prstClr val="white"/>
              </a:solidFill>
            </a:endParaRPr>
          </a:p>
        </p:txBody>
      </p:sp>
      <p:pic>
        <p:nvPicPr>
          <p:cNvPr id="8" name="Picture 7"/>
          <p:cNvPicPr>
            <a:picLocks noChangeAspect="1"/>
          </p:cNvPicPr>
          <p:nvPr/>
        </p:nvPicPr>
        <p:blipFill rotWithShape="1">
          <a:blip r:embed="rId4"/>
          <a:srcRect l="49978" t="8245"/>
          <a:stretch/>
        </p:blipFill>
        <p:spPr>
          <a:xfrm>
            <a:off x="264695" y="1643075"/>
            <a:ext cx="8843129" cy="4562101"/>
          </a:xfrm>
          <a:prstGeom prst="rect">
            <a:avLst/>
          </a:prstGeom>
        </p:spPr>
      </p:pic>
    </p:spTree>
    <p:extLst>
      <p:ext uri="{BB962C8B-B14F-4D97-AF65-F5344CB8AC3E}">
        <p14:creationId xmlns:p14="http://schemas.microsoft.com/office/powerpoint/2010/main" val="41479783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5257461" y="28575"/>
            <a:ext cx="1762831" cy="707886"/>
          </a:xfrm>
          <a:prstGeom prst="rect">
            <a:avLst/>
          </a:prstGeom>
        </p:spPr>
        <p:txBody>
          <a:bodyPr wrap="square">
            <a:spAutoFit/>
          </a:bodyPr>
          <a:lstStyle/>
          <a:p>
            <a:r>
              <a:rPr lang="en-US" sz="4000" dirty="0">
                <a:solidFill>
                  <a:prstClr val="white"/>
                </a:solidFill>
              </a:rPr>
              <a:t>Alerts</a:t>
            </a:r>
          </a:p>
        </p:txBody>
      </p:sp>
      <p:pic>
        <p:nvPicPr>
          <p:cNvPr id="8" name="Picture 7"/>
          <p:cNvPicPr>
            <a:picLocks noChangeAspect="1"/>
          </p:cNvPicPr>
          <p:nvPr/>
        </p:nvPicPr>
        <p:blipFill rotWithShape="1">
          <a:blip r:embed="rId4"/>
          <a:srcRect l="49978" t="8245"/>
          <a:stretch/>
        </p:blipFill>
        <p:spPr>
          <a:xfrm>
            <a:off x="110078" y="1893769"/>
            <a:ext cx="8843129" cy="456210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202272" y="612867"/>
            <a:ext cx="5873208" cy="461665"/>
          </a:xfrm>
          <a:prstGeom prst="rect">
            <a:avLst/>
          </a:prstGeom>
          <a:noFill/>
        </p:spPr>
        <p:txBody>
          <a:bodyPr wrap="square" rtlCol="0">
            <a:spAutoFit/>
          </a:bodyPr>
          <a:lstStyle/>
          <a:p>
            <a:r>
              <a:rPr lang="en-US" sz="2400" dirty="0" smtClean="0"/>
              <a:t>Choose the location you want to monitor</a:t>
            </a:r>
            <a:endParaRPr lang="en-US" sz="2400" dirty="0"/>
          </a:p>
        </p:txBody>
      </p:sp>
      <p:pic>
        <p:nvPicPr>
          <p:cNvPr id="12" name="Picture 11"/>
          <p:cNvPicPr>
            <a:picLocks noChangeAspect="1"/>
          </p:cNvPicPr>
          <p:nvPr/>
        </p:nvPicPr>
        <p:blipFill rotWithShape="1">
          <a:blip r:embed="rId5"/>
          <a:srcRect l="59978" t="20644" r="20943" b="58304"/>
          <a:stretch/>
        </p:blipFill>
        <p:spPr>
          <a:xfrm>
            <a:off x="5475865" y="2001498"/>
            <a:ext cx="5630286" cy="174733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6"/>
          <a:srcRect l="59978" t="20644" r="20088" b="61813"/>
          <a:stretch/>
        </p:blipFill>
        <p:spPr>
          <a:xfrm>
            <a:off x="2879205" y="3900038"/>
            <a:ext cx="7563329" cy="1872111"/>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2738451" y="1203957"/>
            <a:ext cx="6800850" cy="646331"/>
          </a:xfrm>
          <a:prstGeom prst="rect">
            <a:avLst/>
          </a:prstGeom>
          <a:noFill/>
        </p:spPr>
        <p:txBody>
          <a:bodyPr wrap="square" rtlCol="0">
            <a:spAutoFit/>
          </a:bodyPr>
          <a:lstStyle/>
          <a:p>
            <a:r>
              <a:rPr lang="en-US" dirty="0" smtClean="0"/>
              <a:t>Select the U.S. state or territory first. This automatically populates the correct counties, etc. for you to choose from.</a:t>
            </a:r>
            <a:endParaRPr lang="en-US" dirty="0"/>
          </a:p>
        </p:txBody>
      </p:sp>
    </p:spTree>
    <p:extLst>
      <p:ext uri="{BB962C8B-B14F-4D97-AF65-F5344CB8AC3E}">
        <p14:creationId xmlns:p14="http://schemas.microsoft.com/office/powerpoint/2010/main" val="31565552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5255330" y="44067"/>
            <a:ext cx="1762831" cy="707886"/>
          </a:xfrm>
          <a:prstGeom prst="rect">
            <a:avLst/>
          </a:prstGeom>
        </p:spPr>
        <p:txBody>
          <a:bodyPr wrap="square">
            <a:spAutoFit/>
          </a:bodyPr>
          <a:lstStyle/>
          <a:p>
            <a:r>
              <a:rPr lang="en-US" sz="4000" dirty="0">
                <a:solidFill>
                  <a:prstClr val="white"/>
                </a:solidFill>
              </a:rPr>
              <a:t>Alerts</a:t>
            </a:r>
          </a:p>
        </p:txBody>
      </p:sp>
      <p:sp>
        <p:nvSpPr>
          <p:cNvPr id="5" name="Rectangle 4"/>
          <p:cNvSpPr/>
          <p:nvPr/>
        </p:nvSpPr>
        <p:spPr>
          <a:xfrm>
            <a:off x="4545188" y="609132"/>
            <a:ext cx="3183114" cy="461665"/>
          </a:xfrm>
          <a:prstGeom prst="rect">
            <a:avLst/>
          </a:prstGeom>
        </p:spPr>
        <p:txBody>
          <a:bodyPr wrap="square">
            <a:spAutoFit/>
          </a:bodyPr>
          <a:lstStyle/>
          <a:p>
            <a:r>
              <a:rPr lang="en-US" sz="2400" dirty="0" smtClean="0">
                <a:solidFill>
                  <a:prstClr val="white"/>
                </a:solidFill>
              </a:rPr>
              <a:t>Division or Category </a:t>
            </a:r>
            <a:endParaRPr lang="en-US" sz="2400" dirty="0">
              <a:solidFill>
                <a:prstClr val="white"/>
              </a:solidFill>
            </a:endParaRPr>
          </a:p>
        </p:txBody>
      </p:sp>
      <p:pic>
        <p:nvPicPr>
          <p:cNvPr id="8" name="Picture 7"/>
          <p:cNvPicPr>
            <a:picLocks noChangeAspect="1"/>
          </p:cNvPicPr>
          <p:nvPr/>
        </p:nvPicPr>
        <p:blipFill rotWithShape="1">
          <a:blip r:embed="rId4"/>
          <a:srcRect l="49978" t="8245"/>
          <a:stretch/>
        </p:blipFill>
        <p:spPr>
          <a:xfrm>
            <a:off x="3833662" y="1175908"/>
            <a:ext cx="8225085" cy="424325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5"/>
          <a:srcRect l="60439" t="33274" r="31082" b="49883"/>
          <a:stretch/>
        </p:blipFill>
        <p:spPr>
          <a:xfrm>
            <a:off x="3658117" y="3138607"/>
            <a:ext cx="2781873" cy="148090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6"/>
          <a:srcRect l="60387" t="37619" r="28988" b="37301"/>
          <a:stretch/>
        </p:blipFill>
        <p:spPr>
          <a:xfrm>
            <a:off x="3723559" y="4915765"/>
            <a:ext cx="2818916" cy="1871382"/>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438151" y="1419224"/>
            <a:ext cx="3285408" cy="1754326"/>
          </a:xfrm>
          <a:prstGeom prst="rect">
            <a:avLst/>
          </a:prstGeom>
          <a:noFill/>
        </p:spPr>
        <p:txBody>
          <a:bodyPr wrap="square" rtlCol="0">
            <a:spAutoFit/>
          </a:bodyPr>
          <a:lstStyle/>
          <a:p>
            <a:r>
              <a:rPr lang="en-US" dirty="0" smtClean="0"/>
              <a:t>Select </a:t>
            </a:r>
            <a:r>
              <a:rPr lang="en-US" u="sng" dirty="0" smtClean="0"/>
              <a:t>Division </a:t>
            </a:r>
            <a:r>
              <a:rPr lang="en-US" dirty="0" smtClean="0"/>
              <a:t>to receive alerts for any pest </a:t>
            </a:r>
          </a:p>
          <a:p>
            <a:pPr marL="285750" indent="-285750">
              <a:buFont typeface="Wingdings" panose="05000000000000000000" pitchFamily="2" charset="2"/>
              <a:buChar char="Ø"/>
            </a:pPr>
            <a:r>
              <a:rPr lang="en-US" u="sng" dirty="0" smtClean="0"/>
              <a:t>Disease</a:t>
            </a:r>
            <a:r>
              <a:rPr lang="en-US" dirty="0" smtClean="0"/>
              <a:t> </a:t>
            </a:r>
          </a:p>
          <a:p>
            <a:pPr marL="285750" indent="-285750">
              <a:buFont typeface="Wingdings" panose="05000000000000000000" pitchFamily="2" charset="2"/>
              <a:buChar char="Ø"/>
            </a:pPr>
            <a:r>
              <a:rPr lang="en-US" u="sng" dirty="0" smtClean="0"/>
              <a:t>Wildlife</a:t>
            </a:r>
            <a:r>
              <a:rPr lang="en-US" dirty="0" smtClean="0"/>
              <a:t> </a:t>
            </a:r>
          </a:p>
          <a:p>
            <a:pPr marL="285750" indent="-285750">
              <a:buFont typeface="Wingdings" panose="05000000000000000000" pitchFamily="2" charset="2"/>
              <a:buChar char="Ø"/>
            </a:pPr>
            <a:r>
              <a:rPr lang="en-US" u="sng" dirty="0" smtClean="0"/>
              <a:t>Insect</a:t>
            </a:r>
            <a:r>
              <a:rPr lang="en-US" dirty="0" smtClean="0"/>
              <a:t> </a:t>
            </a:r>
          </a:p>
          <a:p>
            <a:pPr marL="285750" indent="-285750">
              <a:buFont typeface="Wingdings" panose="05000000000000000000" pitchFamily="2" charset="2"/>
              <a:buChar char="Ø"/>
            </a:pPr>
            <a:r>
              <a:rPr lang="en-US" u="sng" dirty="0" smtClean="0"/>
              <a:t>Plant</a:t>
            </a:r>
            <a:endParaRPr lang="en-US" dirty="0"/>
          </a:p>
        </p:txBody>
      </p:sp>
      <p:sp>
        <p:nvSpPr>
          <p:cNvPr id="12" name="TextBox 11"/>
          <p:cNvSpPr txBox="1"/>
          <p:nvPr/>
        </p:nvSpPr>
        <p:spPr>
          <a:xfrm>
            <a:off x="438151" y="3605262"/>
            <a:ext cx="3088820" cy="1477328"/>
          </a:xfrm>
          <a:prstGeom prst="rect">
            <a:avLst/>
          </a:prstGeom>
          <a:noFill/>
        </p:spPr>
        <p:txBody>
          <a:bodyPr wrap="square" rtlCol="0">
            <a:spAutoFit/>
          </a:bodyPr>
          <a:lstStyle/>
          <a:p>
            <a:r>
              <a:rPr lang="en-US" dirty="0" smtClean="0"/>
              <a:t>Select </a:t>
            </a:r>
            <a:r>
              <a:rPr lang="en-US" u="sng" dirty="0" smtClean="0"/>
              <a:t>Category</a:t>
            </a:r>
            <a:r>
              <a:rPr lang="en-US" dirty="0"/>
              <a:t> to </a:t>
            </a:r>
            <a:r>
              <a:rPr lang="en-US" dirty="0" smtClean="0"/>
              <a:t>narrow down the field, e.g.</a:t>
            </a:r>
          </a:p>
          <a:p>
            <a:pPr marL="285750" indent="-285750">
              <a:buFont typeface="Wingdings" panose="05000000000000000000" pitchFamily="2" charset="2"/>
              <a:buChar char="Ø"/>
            </a:pPr>
            <a:r>
              <a:rPr lang="en-US" u="sng" dirty="0" smtClean="0"/>
              <a:t>Aquatic Animals </a:t>
            </a:r>
          </a:p>
          <a:p>
            <a:pPr marL="285750" indent="-285750">
              <a:buFont typeface="Wingdings" panose="05000000000000000000" pitchFamily="2" charset="2"/>
              <a:buChar char="Ø"/>
            </a:pPr>
            <a:r>
              <a:rPr lang="en-US" u="sng" dirty="0" smtClean="0"/>
              <a:t>Trees</a:t>
            </a:r>
          </a:p>
          <a:p>
            <a:pPr marL="285750" indent="-285750">
              <a:buFont typeface="Wingdings" panose="05000000000000000000" pitchFamily="2" charset="2"/>
              <a:buChar char="Ø"/>
            </a:pPr>
            <a:r>
              <a:rPr lang="en-US" u="sng" dirty="0" smtClean="0"/>
              <a:t>Bark beetles</a:t>
            </a:r>
            <a:endParaRPr lang="en-US" u="sng" dirty="0"/>
          </a:p>
        </p:txBody>
      </p:sp>
    </p:spTree>
    <p:extLst>
      <p:ext uri="{BB962C8B-B14F-4D97-AF65-F5344CB8AC3E}">
        <p14:creationId xmlns:p14="http://schemas.microsoft.com/office/powerpoint/2010/main" val="8442797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5341055" y="0"/>
            <a:ext cx="1762831" cy="707886"/>
          </a:xfrm>
          <a:prstGeom prst="rect">
            <a:avLst/>
          </a:prstGeom>
        </p:spPr>
        <p:txBody>
          <a:bodyPr wrap="square">
            <a:spAutoFit/>
          </a:bodyPr>
          <a:lstStyle/>
          <a:p>
            <a:r>
              <a:rPr lang="en-US" sz="4000" dirty="0">
                <a:solidFill>
                  <a:prstClr val="white"/>
                </a:solidFill>
              </a:rPr>
              <a:t>Alerts</a:t>
            </a:r>
          </a:p>
        </p:txBody>
      </p:sp>
      <p:sp>
        <p:nvSpPr>
          <p:cNvPr id="5" name="Rectangle 4"/>
          <p:cNvSpPr/>
          <p:nvPr/>
        </p:nvSpPr>
        <p:spPr>
          <a:xfrm>
            <a:off x="1990488" y="706645"/>
            <a:ext cx="8463963" cy="461665"/>
          </a:xfrm>
          <a:prstGeom prst="rect">
            <a:avLst/>
          </a:prstGeom>
        </p:spPr>
        <p:txBody>
          <a:bodyPr wrap="square">
            <a:spAutoFit/>
          </a:bodyPr>
          <a:lstStyle/>
          <a:p>
            <a:r>
              <a:rPr lang="en-US" sz="2400" dirty="0" smtClean="0">
                <a:solidFill>
                  <a:prstClr val="white"/>
                </a:solidFill>
              </a:rPr>
              <a:t>Select a Subject -</a:t>
            </a:r>
            <a:r>
              <a:rPr lang="en-US" sz="2400" dirty="0"/>
              <a:t>Create an alert based on </a:t>
            </a:r>
            <a:r>
              <a:rPr lang="en-US" sz="2400" dirty="0" smtClean="0"/>
              <a:t>a single species </a:t>
            </a:r>
            <a:r>
              <a:rPr lang="en-US" sz="2400" dirty="0" smtClean="0">
                <a:solidFill>
                  <a:prstClr val="white"/>
                </a:solidFill>
              </a:rPr>
              <a:t>  </a:t>
            </a:r>
            <a:endParaRPr lang="en-US" sz="2400" dirty="0">
              <a:solidFill>
                <a:prstClr val="white"/>
              </a:solidFill>
            </a:endParaRPr>
          </a:p>
        </p:txBody>
      </p:sp>
      <p:pic>
        <p:nvPicPr>
          <p:cNvPr id="6" name="Picture 5"/>
          <p:cNvPicPr>
            <a:picLocks noChangeAspect="1"/>
          </p:cNvPicPr>
          <p:nvPr/>
        </p:nvPicPr>
        <p:blipFill rotWithShape="1">
          <a:blip r:embed="rId4"/>
          <a:srcRect l="58268" t="8012" b="16199"/>
          <a:stretch/>
        </p:blipFill>
        <p:spPr>
          <a:xfrm>
            <a:off x="1640945" y="1826324"/>
            <a:ext cx="9063812" cy="4629546"/>
          </a:xfrm>
          <a:prstGeom prst="rect">
            <a:avLst/>
          </a:prstGeom>
        </p:spPr>
      </p:pic>
      <p:sp>
        <p:nvSpPr>
          <p:cNvPr id="13" name="TextBox 12"/>
          <p:cNvSpPr txBox="1"/>
          <p:nvPr/>
        </p:nvSpPr>
        <p:spPr>
          <a:xfrm>
            <a:off x="1944402" y="1218093"/>
            <a:ext cx="8703205" cy="646331"/>
          </a:xfrm>
          <a:prstGeom prst="rect">
            <a:avLst/>
          </a:prstGeom>
          <a:noFill/>
        </p:spPr>
        <p:txBody>
          <a:bodyPr wrap="square" rtlCol="0">
            <a:spAutoFit/>
          </a:bodyPr>
          <a:lstStyle/>
          <a:p>
            <a:r>
              <a:rPr lang="en-US" dirty="0"/>
              <a:t>Just begin to type the name into the </a:t>
            </a:r>
            <a:r>
              <a:rPr lang="en-US" u="sng" dirty="0"/>
              <a:t>Select a subject</a:t>
            </a:r>
            <a:r>
              <a:rPr lang="en-US" dirty="0"/>
              <a:t> field. The name of any organism having that combination of letters will appear in the dropdown menu.</a:t>
            </a:r>
          </a:p>
        </p:txBody>
      </p:sp>
    </p:spTree>
    <p:extLst>
      <p:ext uri="{BB962C8B-B14F-4D97-AF65-F5344CB8AC3E}">
        <p14:creationId xmlns:p14="http://schemas.microsoft.com/office/powerpoint/2010/main" val="1377802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8370" t="8092"/>
          <a:stretch/>
        </p:blipFill>
        <p:spPr>
          <a:xfrm>
            <a:off x="247825" y="1301632"/>
            <a:ext cx="5974645" cy="3709783"/>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5198180" y="25566"/>
            <a:ext cx="1762831" cy="707886"/>
          </a:xfrm>
          <a:prstGeom prst="rect">
            <a:avLst/>
          </a:prstGeom>
        </p:spPr>
        <p:txBody>
          <a:bodyPr wrap="square">
            <a:spAutoFit/>
          </a:bodyPr>
          <a:lstStyle/>
          <a:p>
            <a:r>
              <a:rPr lang="en-US" sz="4000" dirty="0">
                <a:solidFill>
                  <a:prstClr val="white"/>
                </a:solidFill>
              </a:rPr>
              <a:t>Alerts</a:t>
            </a:r>
          </a:p>
        </p:txBody>
      </p:sp>
      <p:sp>
        <p:nvSpPr>
          <p:cNvPr id="5" name="Rectangle 4"/>
          <p:cNvSpPr/>
          <p:nvPr/>
        </p:nvSpPr>
        <p:spPr>
          <a:xfrm>
            <a:off x="2430173" y="667106"/>
            <a:ext cx="7610475" cy="461665"/>
          </a:xfrm>
          <a:prstGeom prst="rect">
            <a:avLst/>
          </a:prstGeom>
        </p:spPr>
        <p:txBody>
          <a:bodyPr wrap="square">
            <a:spAutoFit/>
          </a:bodyPr>
          <a:lstStyle/>
          <a:p>
            <a:r>
              <a:rPr lang="en-US" sz="2400" dirty="0" smtClean="0">
                <a:solidFill>
                  <a:prstClr val="white"/>
                </a:solidFill>
              </a:rPr>
              <a:t>Click </a:t>
            </a:r>
            <a:r>
              <a:rPr lang="en-US" sz="2400" u="sng" dirty="0" smtClean="0">
                <a:solidFill>
                  <a:prstClr val="white"/>
                </a:solidFill>
              </a:rPr>
              <a:t>Create Alert</a:t>
            </a:r>
            <a:r>
              <a:rPr lang="en-US" sz="2400" dirty="0" smtClean="0">
                <a:solidFill>
                  <a:prstClr val="white"/>
                </a:solidFill>
              </a:rPr>
              <a:t> when you have set all the criteria</a:t>
            </a:r>
            <a:endParaRPr lang="en-US" sz="2400" u="sng" dirty="0">
              <a:solidFill>
                <a:prstClr val="white"/>
              </a:solidFill>
            </a:endParaRPr>
          </a:p>
        </p:txBody>
      </p:sp>
      <p:pic>
        <p:nvPicPr>
          <p:cNvPr id="6" name="Picture 5"/>
          <p:cNvPicPr>
            <a:picLocks noChangeAspect="1"/>
          </p:cNvPicPr>
          <p:nvPr/>
        </p:nvPicPr>
        <p:blipFill rotWithShape="1">
          <a:blip r:embed="rId5"/>
          <a:srcRect l="58465" t="8948" r="1"/>
          <a:stretch/>
        </p:blipFill>
        <p:spPr>
          <a:xfrm>
            <a:off x="4511057" y="1180466"/>
            <a:ext cx="7086894" cy="4373592"/>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457199" y="5591930"/>
            <a:ext cx="8486775" cy="1200329"/>
          </a:xfrm>
          <a:prstGeom prst="rect">
            <a:avLst/>
          </a:prstGeom>
          <a:noFill/>
        </p:spPr>
        <p:txBody>
          <a:bodyPr wrap="square" rtlCol="0">
            <a:spAutoFit/>
          </a:bodyPr>
          <a:lstStyle/>
          <a:p>
            <a:pPr marL="285750" indent="-285750">
              <a:buFont typeface="Wingdings" panose="05000000000000000000" pitchFamily="2" charset="2"/>
              <a:buChar char="Ø"/>
            </a:pPr>
            <a:r>
              <a:rPr lang="en-US" dirty="0"/>
              <a:t>In this example we chose Colorado, and Saguache </a:t>
            </a:r>
            <a:r>
              <a:rPr lang="en-US" dirty="0" smtClean="0"/>
              <a:t>County </a:t>
            </a:r>
          </a:p>
          <a:p>
            <a:pPr marL="285750" indent="-285750">
              <a:buFont typeface="Wingdings" panose="05000000000000000000" pitchFamily="2" charset="2"/>
              <a:buChar char="Ø"/>
            </a:pPr>
            <a:r>
              <a:rPr lang="en-US" dirty="0" smtClean="0"/>
              <a:t>We </a:t>
            </a:r>
            <a:r>
              <a:rPr lang="en-US" dirty="0"/>
              <a:t>chose to be alerted when an acacia was </a:t>
            </a:r>
            <a:r>
              <a:rPr lang="en-US" dirty="0" smtClean="0"/>
              <a:t>reported </a:t>
            </a:r>
          </a:p>
          <a:p>
            <a:pPr marL="285750" indent="-285750">
              <a:buFont typeface="Wingdings" panose="05000000000000000000" pitchFamily="2" charset="2"/>
              <a:buChar char="Ø"/>
            </a:pPr>
            <a:r>
              <a:rPr lang="en-US" dirty="0" smtClean="0"/>
              <a:t>By </a:t>
            </a:r>
            <a:r>
              <a:rPr lang="en-US" dirty="0"/>
              <a:t>checking the </a:t>
            </a:r>
            <a:r>
              <a:rPr lang="en-US" u="sng" dirty="0"/>
              <a:t>New Only</a:t>
            </a:r>
            <a:r>
              <a:rPr lang="en-US" dirty="0"/>
              <a:t> box we will only be alerted when a new acacia is reported in that area, rather than every time one is </a:t>
            </a:r>
            <a:r>
              <a:rPr lang="en-US" dirty="0" smtClean="0"/>
              <a:t>reported</a:t>
            </a:r>
            <a:endParaRPr lang="en-US" dirty="0"/>
          </a:p>
        </p:txBody>
      </p:sp>
      <p:sp>
        <p:nvSpPr>
          <p:cNvPr id="13" name="Oval 12"/>
          <p:cNvSpPr/>
          <p:nvPr/>
        </p:nvSpPr>
        <p:spPr>
          <a:xfrm>
            <a:off x="4181475" y="4407710"/>
            <a:ext cx="7530482" cy="94726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2">
                    <a:lumMod val="75000"/>
                  </a:schemeClr>
                </a:solidFill>
              </a:ln>
            </a:endParaRPr>
          </a:p>
        </p:txBody>
      </p:sp>
      <p:sp>
        <p:nvSpPr>
          <p:cNvPr id="14" name="TextBox 13"/>
          <p:cNvSpPr txBox="1"/>
          <p:nvPr/>
        </p:nvSpPr>
        <p:spPr>
          <a:xfrm>
            <a:off x="7171293" y="4813507"/>
            <a:ext cx="2009775" cy="369332"/>
          </a:xfrm>
          <a:prstGeom prst="rect">
            <a:avLst/>
          </a:prstGeom>
          <a:noFill/>
        </p:spPr>
        <p:txBody>
          <a:bodyPr wrap="square" rtlCol="0">
            <a:spAutoFit/>
          </a:bodyPr>
          <a:lstStyle/>
          <a:p>
            <a:r>
              <a:rPr lang="en-US" dirty="0" smtClean="0">
                <a:solidFill>
                  <a:schemeClr val="bg2">
                    <a:lumMod val="75000"/>
                  </a:schemeClr>
                </a:solidFill>
              </a:rPr>
              <a:t>Your </a:t>
            </a:r>
            <a:r>
              <a:rPr lang="en-US" b="1" dirty="0" smtClean="0">
                <a:solidFill>
                  <a:schemeClr val="bg2">
                    <a:lumMod val="75000"/>
                  </a:schemeClr>
                </a:solidFill>
              </a:rPr>
              <a:t>New</a:t>
            </a:r>
            <a:r>
              <a:rPr lang="en-US" dirty="0" smtClean="0">
                <a:solidFill>
                  <a:schemeClr val="bg2">
                    <a:lumMod val="75000"/>
                  </a:schemeClr>
                </a:solidFill>
              </a:rPr>
              <a:t> Alert!</a:t>
            </a:r>
            <a:endParaRPr lang="en-US" dirty="0">
              <a:solidFill>
                <a:schemeClr val="bg2">
                  <a:lumMod val="75000"/>
                </a:schemeClr>
              </a:solidFill>
            </a:endParaRPr>
          </a:p>
        </p:txBody>
      </p:sp>
    </p:spTree>
    <p:extLst>
      <p:ext uri="{BB962C8B-B14F-4D97-AF65-F5344CB8AC3E}">
        <p14:creationId xmlns:p14="http://schemas.microsoft.com/office/powerpoint/2010/main" val="32321090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43" y="1500680"/>
            <a:ext cx="5048808" cy="3336187"/>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5466086" y="28153"/>
            <a:ext cx="1762831" cy="707886"/>
          </a:xfrm>
          <a:prstGeom prst="rect">
            <a:avLst/>
          </a:prstGeom>
        </p:spPr>
        <p:txBody>
          <a:bodyPr wrap="square">
            <a:spAutoFit/>
          </a:bodyPr>
          <a:lstStyle/>
          <a:p>
            <a:r>
              <a:rPr lang="en-US" sz="4000" dirty="0">
                <a:solidFill>
                  <a:prstClr val="white"/>
                </a:solidFill>
              </a:rPr>
              <a:t>Alerts</a:t>
            </a:r>
          </a:p>
        </p:txBody>
      </p:sp>
      <p:sp>
        <p:nvSpPr>
          <p:cNvPr id="5" name="Rectangle 4"/>
          <p:cNvSpPr/>
          <p:nvPr/>
        </p:nvSpPr>
        <p:spPr>
          <a:xfrm>
            <a:off x="3389135" y="618083"/>
            <a:ext cx="5688189" cy="461665"/>
          </a:xfrm>
          <a:prstGeom prst="rect">
            <a:avLst/>
          </a:prstGeom>
        </p:spPr>
        <p:txBody>
          <a:bodyPr wrap="square">
            <a:spAutoFit/>
          </a:bodyPr>
          <a:lstStyle/>
          <a:p>
            <a:r>
              <a:rPr lang="en-US" sz="2400" dirty="0" smtClean="0">
                <a:solidFill>
                  <a:prstClr val="white"/>
                </a:solidFill>
              </a:rPr>
              <a:t>Email Notifications and Delete Alerts</a:t>
            </a:r>
            <a:endParaRPr lang="en-US" sz="2400" dirty="0">
              <a:solidFill>
                <a:prstClr val="white"/>
              </a:solidFill>
            </a:endParaRPr>
          </a:p>
        </p:txBody>
      </p:sp>
      <p:pic>
        <p:nvPicPr>
          <p:cNvPr id="3" name="Picture 2"/>
          <p:cNvPicPr>
            <a:picLocks noChangeAspect="1"/>
          </p:cNvPicPr>
          <p:nvPr/>
        </p:nvPicPr>
        <p:blipFill rotWithShape="1">
          <a:blip r:embed="rId5"/>
          <a:srcRect l="50110" t="8012"/>
          <a:stretch/>
        </p:blipFill>
        <p:spPr>
          <a:xfrm>
            <a:off x="4867058" y="1240244"/>
            <a:ext cx="7269524" cy="3769768"/>
          </a:xfrm>
          <a:prstGeom prst="rect">
            <a:avLst/>
          </a:prstGeom>
          <a:ln>
            <a:noFill/>
          </a:ln>
          <a:effectLst>
            <a:outerShdw blurRad="292100" dist="139700" dir="2700000" algn="tl" rotWithShape="0">
              <a:srgbClr val="333333">
                <a:alpha val="65000"/>
              </a:srgbClr>
            </a:outerShdw>
          </a:effectLst>
        </p:spPr>
      </p:pic>
      <p:sp>
        <p:nvSpPr>
          <p:cNvPr id="11" name="Right Arrow 10"/>
          <p:cNvSpPr/>
          <p:nvPr/>
        </p:nvSpPr>
        <p:spPr>
          <a:xfrm rot="20536035">
            <a:off x="7264558" y="4097033"/>
            <a:ext cx="4206636" cy="726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prstClr val="white"/>
                </a:solidFill>
              </a:rPr>
              <a:t>Quickly </a:t>
            </a:r>
            <a:r>
              <a:rPr lang="en-US" sz="2400" u="sng" dirty="0">
                <a:solidFill>
                  <a:prstClr val="white"/>
                </a:solidFill>
              </a:rPr>
              <a:t>Delete</a:t>
            </a:r>
            <a:r>
              <a:rPr lang="en-US" sz="2400" dirty="0">
                <a:solidFill>
                  <a:prstClr val="white"/>
                </a:solidFill>
              </a:rPr>
              <a:t> any Alert</a:t>
            </a:r>
            <a:endParaRPr lang="en-US" sz="2400" u="sng" dirty="0">
              <a:solidFill>
                <a:prstClr val="white"/>
              </a:solidFill>
            </a:endParaRPr>
          </a:p>
        </p:txBody>
      </p:sp>
      <p:sp>
        <p:nvSpPr>
          <p:cNvPr id="12" name="TextBox 11"/>
          <p:cNvSpPr txBox="1"/>
          <p:nvPr/>
        </p:nvSpPr>
        <p:spPr>
          <a:xfrm>
            <a:off x="504826" y="4994277"/>
            <a:ext cx="4695825" cy="1477328"/>
          </a:xfrm>
          <a:prstGeom prst="rect">
            <a:avLst/>
          </a:prstGeom>
          <a:noFill/>
        </p:spPr>
        <p:txBody>
          <a:bodyPr wrap="square" rtlCol="0">
            <a:spAutoFit/>
          </a:bodyPr>
          <a:lstStyle/>
          <a:p>
            <a:r>
              <a:rPr lang="en-US" dirty="0"/>
              <a:t>When a report meets the criteria you choose, you will receive an email alerting you. It is so </a:t>
            </a:r>
            <a:r>
              <a:rPr lang="en-US" dirty="0" smtClean="0"/>
              <a:t>easy </a:t>
            </a:r>
            <a:r>
              <a:rPr lang="en-US" dirty="0"/>
              <a:t>to change or delete an alert, that </a:t>
            </a:r>
            <a:r>
              <a:rPr lang="en-US" dirty="0" smtClean="0"/>
              <a:t>it’s a quick fix </a:t>
            </a:r>
            <a:r>
              <a:rPr lang="en-US" dirty="0"/>
              <a:t>if you get more emails than you expect. </a:t>
            </a:r>
          </a:p>
        </p:txBody>
      </p:sp>
      <p:sp>
        <p:nvSpPr>
          <p:cNvPr id="13" name="TextBox 12"/>
          <p:cNvSpPr txBox="1"/>
          <p:nvPr/>
        </p:nvSpPr>
        <p:spPr>
          <a:xfrm>
            <a:off x="6233229" y="5468027"/>
            <a:ext cx="5267326" cy="369332"/>
          </a:xfrm>
          <a:prstGeom prst="rect">
            <a:avLst/>
          </a:prstGeom>
          <a:noFill/>
        </p:spPr>
        <p:txBody>
          <a:bodyPr wrap="square" rtlCol="0">
            <a:spAutoFit/>
          </a:bodyPr>
          <a:lstStyle/>
          <a:p>
            <a:r>
              <a:rPr lang="en-US" dirty="0"/>
              <a:t>Quickly Delete Alerts </a:t>
            </a:r>
            <a:r>
              <a:rPr lang="en-US" dirty="0" smtClean="0"/>
              <a:t>with </a:t>
            </a:r>
            <a:r>
              <a:rPr lang="en-US" dirty="0"/>
              <a:t>the click of a button.</a:t>
            </a:r>
          </a:p>
        </p:txBody>
      </p:sp>
    </p:spTree>
    <p:extLst>
      <p:ext uri="{BB962C8B-B14F-4D97-AF65-F5344CB8AC3E}">
        <p14:creationId xmlns:p14="http://schemas.microsoft.com/office/powerpoint/2010/main" val="23211798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2000"/>
                <a:hueMod val="96000"/>
                <a:satMod val="128000"/>
                <a:lumMod val="114000"/>
              </a:schemeClr>
            </a:gs>
            <a:gs pos="100000">
              <a:schemeClr val="bg2">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4555825" y="238573"/>
            <a:ext cx="3470822" cy="584775"/>
          </a:xfrm>
          <a:prstGeom prst="rect">
            <a:avLst/>
          </a:prstGeom>
        </p:spPr>
        <p:txBody>
          <a:bodyPr wrap="none">
            <a:spAutoFit/>
          </a:bodyPr>
          <a:lstStyle/>
          <a:p>
            <a:r>
              <a:rPr lang="en-US" sz="3200" dirty="0">
                <a:solidFill>
                  <a:prstClr val="white"/>
                </a:solidFill>
              </a:rPr>
              <a:t>View Your Profile</a:t>
            </a:r>
          </a:p>
        </p:txBody>
      </p:sp>
      <p:pic>
        <p:nvPicPr>
          <p:cNvPr id="4" name="Picture 3"/>
          <p:cNvPicPr>
            <a:picLocks noChangeAspect="1"/>
          </p:cNvPicPr>
          <p:nvPr/>
        </p:nvPicPr>
        <p:blipFill rotWithShape="1">
          <a:blip r:embed="rId4"/>
          <a:srcRect l="50044" t="8245"/>
          <a:stretch/>
        </p:blipFill>
        <p:spPr>
          <a:xfrm>
            <a:off x="173479" y="1611283"/>
            <a:ext cx="9248292" cy="4777405"/>
          </a:xfrm>
          <a:prstGeom prst="rect">
            <a:avLst/>
          </a:prstGeom>
        </p:spPr>
      </p:pic>
      <p:pic>
        <p:nvPicPr>
          <p:cNvPr id="5" name="Picture 4"/>
          <p:cNvPicPr>
            <a:picLocks noChangeAspect="1"/>
          </p:cNvPicPr>
          <p:nvPr/>
        </p:nvPicPr>
        <p:blipFill rotWithShape="1">
          <a:blip r:embed="rId5"/>
          <a:srcRect l="62807" t="8714" r="13246"/>
          <a:stretch/>
        </p:blipFill>
        <p:spPr>
          <a:xfrm>
            <a:off x="7237263" y="1341241"/>
            <a:ext cx="4707933" cy="5047447"/>
          </a:xfrm>
          <a:prstGeom prst="rect">
            <a:avLst/>
          </a:prstGeom>
        </p:spPr>
      </p:pic>
      <p:sp>
        <p:nvSpPr>
          <p:cNvPr id="6" name="TextBox 5"/>
          <p:cNvSpPr txBox="1"/>
          <p:nvPr/>
        </p:nvSpPr>
        <p:spPr>
          <a:xfrm>
            <a:off x="4555825" y="785311"/>
            <a:ext cx="3795823" cy="369332"/>
          </a:xfrm>
          <a:prstGeom prst="rect">
            <a:avLst/>
          </a:prstGeom>
          <a:noFill/>
        </p:spPr>
        <p:txBody>
          <a:bodyPr wrap="square" rtlCol="0">
            <a:spAutoFit/>
          </a:bodyPr>
          <a:lstStyle/>
          <a:p>
            <a:r>
              <a:rPr lang="en-US" dirty="0" smtClean="0"/>
              <a:t>You can add a picture and a logo</a:t>
            </a:r>
            <a:endParaRPr lang="en-US" dirty="0"/>
          </a:p>
        </p:txBody>
      </p:sp>
    </p:spTree>
    <p:extLst>
      <p:ext uri="{BB962C8B-B14F-4D97-AF65-F5344CB8AC3E}">
        <p14:creationId xmlns:p14="http://schemas.microsoft.com/office/powerpoint/2010/main" val="536785136"/>
      </p:ext>
    </p:extLst>
  </p:cSld>
  <p:clrMapOvr>
    <a:masterClrMapping/>
  </p:clrMapOvr>
  <p:timing>
    <p:tnLst>
      <p:par>
        <p:cTn id="1" dur="indefinite" restart="never" nodeType="tmRoot"/>
      </p:par>
    </p:tnLst>
  </p:timing>
</p:sld>
</file>

<file path=ppt/theme/theme1.xml><?xml version="1.0" encoding="utf-8"?>
<a:theme xmlns:a="http://schemas.openxmlformats.org/drawingml/2006/main" name="View">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1_View">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3.xml><?xml version="1.0" encoding="utf-8"?>
<a:theme xmlns:a="http://schemas.openxmlformats.org/drawingml/2006/main" name="2_View">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1271</TotalTime>
  <Words>964</Words>
  <Application>Microsoft Office PowerPoint</Application>
  <PresentationFormat>Widescreen</PresentationFormat>
  <Paragraphs>98</Paragraphs>
  <Slides>12</Slides>
  <Notes>12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Aharoni</vt:lpstr>
      <vt:lpstr>Arial</vt:lpstr>
      <vt:lpstr>Calibri</vt:lpstr>
      <vt:lpstr>Century Schoolbook</vt:lpstr>
      <vt:lpstr>Copperplate Gothic Bold</vt:lpstr>
      <vt:lpstr>Copperplate Gothic Light</vt:lpstr>
      <vt:lpstr>Wingdings</vt:lpstr>
      <vt:lpstr>Wingdings 2</vt:lpstr>
      <vt:lpstr>View</vt:lpstr>
      <vt:lpstr>1_View</vt:lpstr>
      <vt:lpstr>2_View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Karan Rawlins</dc:creator>
  <cp:lastModifiedBy>Karan Rawlins</cp:lastModifiedBy>
  <cp:revision>29</cp:revision>
  <dcterms:created xsi:type="dcterms:W3CDTF">2017-06-22T14:36:13Z</dcterms:created>
  <dcterms:modified xsi:type="dcterms:W3CDTF">2017-06-27T14:13:01Z</dcterms:modified>
</cp:coreProperties>
</file>