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FFCCFF"/>
    <a:srgbClr val="66FF33"/>
    <a:srgbClr val="F3CD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27" autoAdjust="0"/>
    <p:restoredTop sz="73492" autoAdjust="0"/>
  </p:normalViewPr>
  <p:slideViewPr>
    <p:cSldViewPr snapToGrid="0">
      <p:cViewPr varScale="1">
        <p:scale>
          <a:sx n="101" d="100"/>
          <a:sy n="101" d="100"/>
        </p:scale>
        <p:origin x="226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r">
              <a:defRPr sz="1200"/>
            </a:lvl1pPr>
          </a:lstStyle>
          <a:p>
            <a:fld id="{10596FFA-47D5-4609-AA90-00859C738005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r">
              <a:defRPr sz="1200"/>
            </a:lvl1pPr>
          </a:lstStyle>
          <a:p>
            <a:fld id="{57968510-CD22-4D65-8F19-8A9D4ED1B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313FC81B-8022-478F-B8A0-353797D3E638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E1A06987-95F9-4709-8A45-F77392709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EE83C-CC79-488B-A802-584AC85CD2F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34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EE83C-CC79-488B-A802-584AC85CD2FF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96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5720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24" y="2395728"/>
            <a:ext cx="6400800" cy="8229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20000"/>
              <a:lumOff val="80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9426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ECISMA Plant EDRR 2014</a:t>
            </a:r>
            <a:endParaRPr lang="en-US" sz="3200" b="1" dirty="0" smtClean="0"/>
          </a:p>
        </p:txBody>
      </p:sp>
      <p:pic>
        <p:nvPicPr>
          <p:cNvPr id="4" name="Content Placeholder 3" descr="ECISMADraftLogoTransparent082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5671" y="558973"/>
            <a:ext cx="4734958" cy="589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3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nnis.giardina\Pictures\Pictures_7_18_14\2014 Summit\Robin &amp; redwing samaras 6dec13 J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900" y="99589"/>
            <a:ext cx="4572001" cy="636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nnis.giardina\Pictures\Pictures_7_18_14\2014 Summit\Dennis killed redwing 5dec13 J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558" y="72424"/>
            <a:ext cx="4771176" cy="638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dennis.giardina\Pictures\Pictures_7_18_14\2014 Summit\Dennis killed redwing 5dec13 JP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2" y="162965"/>
            <a:ext cx="9078259" cy="629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5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nnis.giardina\Pictures\Pictures_7_18_14\2014 Summit\Stump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4" y="197911"/>
            <a:ext cx="9081542" cy="626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9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nnis.giardina\Pictures\Pictures_7_18_14\2014 Summit\photo 2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3" y="488886"/>
            <a:ext cx="9044411" cy="593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7330"/>
            <a:ext cx="9144000" cy="56605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2014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Lumnitzera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Workdays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2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nnis.giardina\Pictures\Pictures_7_18_14\2014 Summit\sLumnitz in water 27feb14 j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208" y="27159"/>
            <a:ext cx="5068375" cy="642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nnis.giardina\Pictures\2014 Summit\lumnitzera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85" y="76956"/>
            <a:ext cx="8740638" cy="631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4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nnis.giardina\Pictures\Pictures_7_18_14\2014 Summit\Lumnitzera matheson 9Dec09 by JEP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2" y="146250"/>
            <a:ext cx="4049976" cy="625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C:\Users\dennis.giardina\Pictures\Pictures_7_18_14\2014 Summit\Lumnitzera racemosa6 - Dlee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670" y="141834"/>
            <a:ext cx="4906978" cy="627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nnis.giardina\Pictures\Pictures_7_18_14\2014 Summit\DSCN1801c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4" y="81484"/>
            <a:ext cx="9032698" cy="636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5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7330"/>
            <a:ext cx="9144000" cy="56605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2014 </a:t>
            </a:r>
            <a:r>
              <a:rPr lang="en-US" sz="4400" i="1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Bruguier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Workdays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2" descr="C:\Documents and Settings\dennis.giardina\My Documents\IPMS_07_20_13\Everglades CISMA\Everglades Invasive Species Summit\2013 EISS\2013 EISS\flower_mangrove_bruguiera_gymnorrhiza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42" y="479835"/>
            <a:ext cx="8448516" cy="595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3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nnis.giardina\Pictures\Pictures_7_18_14\2014 Summit\dalechampia_scandens_03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3" y="506991"/>
            <a:ext cx="4571999" cy="593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dennis.giardina\Pictures\Pictures_7_18_14\2014 Summit\mesa de los palacios 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287" y="511519"/>
            <a:ext cx="4291343" cy="593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35429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Dalchampia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Workdays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s showing study site locations (A) Distribution of mangrove forests (B) Location of study sites (C) Mangrove forests in the Kampong (D) Mangrove forests of Matheson Hammock Park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148" y="178023"/>
            <a:ext cx="9026428" cy="62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1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nnis.giardina\Pictures\Pictures_7_18_14\2014 Summit\Polygons_Bruguiera_Kampong_3-3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54" y="298767"/>
            <a:ext cx="8999215" cy="6129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1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nnis.giardina\Pictures\Pictures_7_18_14\2014 Summit\DSCN2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85" y="135803"/>
            <a:ext cx="8668124" cy="6314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3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nnis.giardina\Pictures\Pictures_7_18_14\2014 Summit\Rmangle_Bgymnorrhiza_Kampong_3-3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73" y="140317"/>
            <a:ext cx="8438332" cy="633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6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ennis.giardina\Pictures\Pictures_7_18_14\2014 Summit\Picture 162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76" y="135804"/>
            <a:ext cx="8417605" cy="629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5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nnis.giardina\Pictures\Pictures_7_18_14\2014 Summit\DH_RG_Bruguiera_Kampong_3-3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986" y="61567"/>
            <a:ext cx="4897924" cy="640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6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.giardina\Pictures\Pictures_7_18_14\2014 Summit\Mangroves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601" y="90533"/>
            <a:ext cx="4590109" cy="635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2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nis.giardina\Pictures\Pictures_7_18_14\2014 Summit\Picture 16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253" y="54326"/>
            <a:ext cx="4782600" cy="639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dennis.giardina\Pictures\Pictures_7_18_14\2014 Summit\Calyx_Bruguiera_Kampong_3-37-14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50" y="282283"/>
            <a:ext cx="8872396" cy="6091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nnis.giardina\Pictures\Pictures_7_18_14\2014 Summit\Propagule_Bruguiera_Kampong_3-3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543" y="58692"/>
            <a:ext cx="4445251" cy="641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6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35429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Mikania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Workdays</a:t>
            </a:r>
            <a:endParaRPr lang="en-US" dirty="0"/>
          </a:p>
        </p:txBody>
      </p:sp>
      <p:pic>
        <p:nvPicPr>
          <p:cNvPr id="3" name="Picture 2" descr="C:\Documents and Settings\dennis.giardina\My Documents\My Photos\7-11 to 7-12\Slide Show Photos\IMG_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469900"/>
            <a:ext cx="8042979" cy="600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5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nnis.giardina\Pictures\Pictures_7_18_14\2014 Summit\DSCN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52" y="95061"/>
            <a:ext cx="8483097" cy="636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5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EPMT\Photos\CISMA\2014\Kampong 19May14\DSCN19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11" y="567428"/>
            <a:ext cx="8890183" cy="577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EPMT\Photos\CISMA\2014\Kampong 19May14\DSCN19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5" y="626798"/>
            <a:ext cx="4318708" cy="57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EPMT\Photos\CISMA\2014\Kampong 19May14\DSCN19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106" y="646688"/>
            <a:ext cx="4469114" cy="57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EPMT\Photos\CISMA\2014\Kampong 19May14\DSCN2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26" y="783924"/>
            <a:ext cx="7487216" cy="56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09" y="-9042"/>
            <a:ext cx="5225142" cy="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i4.googleusercontent.com/proxy/_Qk0Nwji65rP8tME6lkWBbvM5dl7N-pdkXr7BZuN2VaSQCzmqOZnZpv92HRn9vwsT56R3786QDa7FDauOGH3VJ4WTJE44nJeFysDgvuKKHqyuNp3-3e37TpR_0-6Oo-yeoG08II7EXjh3SF5ewacfQqe5xiA4kyw57zoZQ=s0-d-e1-ft#http://gallery.mailchimp.com/4b4cffc0315b6b190b81cb11f/images/bb2c9e37-1936-45b5-bae9-6dd28d9d2f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40" y="1285590"/>
            <a:ext cx="7483708" cy="42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4814" y="5499226"/>
            <a:ext cx="82296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Shown above is the seven member interagency team who assisted the garden resample and manage the population of red-flowered mangroves thriving in the mangrove preserve, in late May.  The piles of green debris next to the group are what remain of </a:t>
            </a:r>
            <a:r>
              <a:rPr lang="en-US" sz="1400" dirty="0" err="1"/>
              <a:t>Bruguiera</a:t>
            </a:r>
            <a:r>
              <a:rPr lang="en-US" sz="1400" dirty="0"/>
              <a:t> after measuring and destroying (by uprooting, cutting, and/or </a:t>
            </a:r>
            <a:r>
              <a:rPr lang="en-US" sz="1400" dirty="0" err="1"/>
              <a:t>herbiciding</a:t>
            </a:r>
            <a:r>
              <a:rPr lang="en-US" sz="1400" dirty="0"/>
              <a:t>) all 85 trees, saplings and seedlings found in the preserve.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0578" y="778061"/>
            <a:ext cx="67418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This Week in Horticulture: Red-flowered mangrove </a:t>
            </a:r>
            <a:r>
              <a:rPr lang="en-US" sz="1400" i="1" dirty="0"/>
              <a:t>(Bruguiera gymnorrhiza</a:t>
            </a:r>
            <a:r>
              <a:rPr lang="en-US" sz="1400" dirty="0"/>
              <a:t>): </a:t>
            </a:r>
            <a:endParaRPr lang="en-US" sz="1400" dirty="0" smtClean="0"/>
          </a:p>
          <a:p>
            <a:r>
              <a:rPr lang="en-US" sz="1400" dirty="0" smtClean="0"/>
              <a:t>A </a:t>
            </a:r>
            <a:r>
              <a:rPr lang="en-US" sz="1400" dirty="0"/>
              <a:t>Follow-up </a:t>
            </a:r>
            <a:r>
              <a:rPr lang="en-US" sz="1400" dirty="0" smtClean="0"/>
              <a:t>Report  David </a:t>
            </a:r>
            <a:r>
              <a:rPr lang="en-US" sz="1400" dirty="0"/>
              <a:t>Jones, Curator of Living Collections</a:t>
            </a:r>
          </a:p>
        </p:txBody>
      </p:sp>
    </p:spTree>
    <p:extLst>
      <p:ext uri="{BB962C8B-B14F-4D97-AF65-F5344CB8AC3E}">
        <p14:creationId xmlns:p14="http://schemas.microsoft.com/office/powerpoint/2010/main" val="2629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ISMADraftLogoTransparent082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27558" y="751437"/>
            <a:ext cx="4559519" cy="567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150" y="226337"/>
            <a:ext cx="4562947" cy="5251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EvergladesCISMA.org</a:t>
            </a:r>
          </a:p>
        </p:txBody>
      </p:sp>
    </p:spTree>
    <p:extLst>
      <p:ext uri="{BB962C8B-B14F-4D97-AF65-F5344CB8AC3E}">
        <p14:creationId xmlns:p14="http://schemas.microsoft.com/office/powerpoint/2010/main" val="35673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nnis.giardina\Pictures\Pictures_7_18_14\2014 Summit\Strike Team Peace and Love 201307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" y="92045"/>
            <a:ext cx="8489133" cy="63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nis.giardina\Pictures\Pictures_7_18_14\2014 Summit\Mikania\2014_EDRR_Strike_Team_SOW_20130819 maps_Page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829" y="6068"/>
            <a:ext cx="4831876" cy="643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nis.giardina\Pictures\Pictures_7_18_14\2014 Summit\Heteropterys beecheyana flower Chernoff 16nov12 JEP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14" y="541262"/>
            <a:ext cx="8120959" cy="592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933"/>
            <a:ext cx="8229600" cy="4881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Redwing Workday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 descr="C:\Users\dennis.giardina\Pictures\Pictures_7_18_14\2014 Summit\Evans Cooper Redwing infestation Nov2013 J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97" y="262551"/>
            <a:ext cx="8833594" cy="61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nis.giardina\Pictures\Pictures_7_18_14\2014 Summit\redwing in canopy Chesney property Dec2013 j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07" y="111678"/>
            <a:ext cx="8455630" cy="634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nnis.giardina\Pictures\Pictures_7_18_14\2014 Summit\REDWING_Dec20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50512"/>
            <a:ext cx="5691580" cy="641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6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RE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CISREP_Template</Template>
  <TotalTime>10335</TotalTime>
  <Words>109</Words>
  <Application>Microsoft Office PowerPoint</Application>
  <PresentationFormat>On-screen Show (4:3)</PresentationFormat>
  <Paragraphs>12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Trebuchet MS</vt:lpstr>
      <vt:lpstr>CISREP_Template</vt:lpstr>
      <vt:lpstr>ECISMA Plant EDRR 2014</vt:lpstr>
      <vt:lpstr>Dalchampia Workdays</vt:lpstr>
      <vt:lpstr>Mikania Workdays</vt:lpstr>
      <vt:lpstr>PowerPoint Presentation</vt:lpstr>
      <vt:lpstr>PowerPoint Presentation</vt:lpstr>
      <vt:lpstr>Redwing Workday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EvergladesCISMA.org</vt:lpstr>
    </vt:vector>
  </TitlesOfParts>
  <Company>South Fl Water Mgmnt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Everglades Invasive Species</dc:title>
  <dc:creator>LeRoy Rodgers</dc:creator>
  <cp:lastModifiedBy>Sarah Jean Swain</cp:lastModifiedBy>
  <cp:revision>84</cp:revision>
  <cp:lastPrinted>2014-07-21T16:22:32Z</cp:lastPrinted>
  <dcterms:created xsi:type="dcterms:W3CDTF">2013-03-15T18:37:27Z</dcterms:created>
  <dcterms:modified xsi:type="dcterms:W3CDTF">2014-08-08T15:32:55Z</dcterms:modified>
</cp:coreProperties>
</file>