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  <p:sldMasterId id="2147483660" r:id="rId2"/>
  </p:sldMasterIdLst>
  <p:notesMasterIdLst>
    <p:notesMasterId r:id="rId6"/>
  </p:notesMasterIdLst>
  <p:handoutMasterIdLst>
    <p:handoutMasterId r:id="rId7"/>
  </p:handoutMasterIdLst>
  <p:sldIdLst>
    <p:sldId id="258" r:id="rId3"/>
    <p:sldId id="256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82ABB24-4C1C-1348-9F78-A0F722621DAC}">
          <p14:sldIdLst>
            <p14:sldId id="258"/>
            <p14:sldId id="256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174"/>
    <a:srgbClr val="BFA100"/>
    <a:srgbClr val="507D4A"/>
    <a:srgbClr val="5DA2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9"/>
    <p:restoredTop sz="94674"/>
  </p:normalViewPr>
  <p:slideViewPr>
    <p:cSldViewPr snapToGrid="0" snapToObjects="1">
      <p:cViewPr varScale="1">
        <p:scale>
          <a:sx n="152" d="100"/>
          <a:sy n="152" d="100"/>
        </p:scale>
        <p:origin x="680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3" d="100"/>
          <a:sy n="103" d="100"/>
        </p:scale>
        <p:origin x="33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y Monfort" userId="91d88200-21c6-41b5-bd0d-b5c80140b757" providerId="ADAL" clId="{352903FC-E878-4F11-B370-5C981B5E58DD}"/>
    <pc:docChg chg="modSld">
      <pc:chgData name="Debby Monfort" userId="91d88200-21c6-41b5-bd0d-b5c80140b757" providerId="ADAL" clId="{352903FC-E878-4F11-B370-5C981B5E58DD}" dt="2025-10-15T20:15:01.533" v="1" actId="729"/>
      <pc:docMkLst>
        <pc:docMk/>
      </pc:docMkLst>
      <pc:sldChg chg="mod modShow">
        <pc:chgData name="Debby Monfort" userId="91d88200-21c6-41b5-bd0d-b5c80140b757" providerId="ADAL" clId="{352903FC-E878-4F11-B370-5C981B5E58DD}" dt="2025-10-15T20:15:01.533" v="1" actId="729"/>
        <pc:sldMkLst>
          <pc:docMk/>
          <pc:sldMk cId="827559608" sldId="256"/>
        </pc:sldMkLst>
      </pc:sldChg>
      <pc:sldChg chg="modNotesTx">
        <pc:chgData name="Debby Monfort" userId="91d88200-21c6-41b5-bd0d-b5c80140b757" providerId="ADAL" clId="{352903FC-E878-4F11-B370-5C981B5E58DD}" dt="2025-10-15T20:14:19.564" v="0" actId="6549"/>
        <pc:sldMkLst>
          <pc:docMk/>
          <pc:sldMk cId="4104138952" sldId="26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00C630-8831-4748-A9D7-BA6A46C667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4BAFAB-F284-9642-85F1-90D90C0F68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521EE-A490-6442-B8B7-6AC14D272421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8B3C17-97E4-FC45-8AD7-D666A318E1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431FA-ABD3-1644-9ACA-E607563DEE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F56D1-6A88-3342-A202-BEF0C0DAC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91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8E131-B4A8-2945-BC93-E4DF7CD646DA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EB4EB-5B2D-2A4D-ADD0-B9DEC55E5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8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747B9-3327-40DE-9BDB-9892E7F2CF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3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9D44-4E2F-564B-89B2-D8AE5F36B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979" y="0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2A575-F786-9F4D-8BFB-CEE7EE9F0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979" y="2479675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61209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9D44-4E2F-564B-89B2-D8AE5F36B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2A575-F786-9F4D-8BFB-CEE7EE9F0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4280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0A90E-56D5-C041-82A8-296F9128A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84DFA-54A1-E14E-BAB9-714B60DAA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786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EA909-E0C3-2B42-92D7-700933247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820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493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74D4A-B59F-1948-9D34-821C29F50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1B517B-4A9D-694C-8AAD-CEFE25F25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54080-0A79-0C4B-A975-752471FC68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2CD353-C97C-6644-8E96-6ED115F6AACC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2D015-DB26-A945-82E6-44AC06173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97519-3C73-CD48-B00A-BB6AF6188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AA0938-623E-684D-9F00-84746C08F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62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C09BC-FA7A-AC4C-BFEE-54E7E9473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3E29C1-5E31-204B-B62E-D80CB2ED5F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2CD353-C97C-6644-8E96-6ED115F6AACC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0E23A-BD84-AB45-858C-E78C6E22A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DA157C-16A2-EE49-8BCC-517BFE7D8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AA0938-623E-684D-9F00-84746C08F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35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6F7A6-06F9-8F44-BCAF-F71919852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B369F-85D0-784E-8287-E0ABF8B36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39D73-DBFC-3540-A34E-4CF920F1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A8103-469C-CB40-B63E-D75E1E1BF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4B849-A30A-164F-8468-B51D8DDDC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1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CC764-51EF-0C49-B570-893B2E9AD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147A2-29F1-DC4B-B364-06F5BC974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3430C-B728-D54C-860D-376A176B30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3F6BD-0535-104C-A349-E3A9EE707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CFAAA-7019-994D-84DF-659D6BD96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42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46328-3F8A-EA4C-B8EC-8AF3CE2C3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AB8D9-9586-3341-A919-667AFD7D7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86DB3-242F-0F4B-9E5A-DDBC2DBEE9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CDEA0-BF7B-9140-A8C1-110866C16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63BE6-550A-2943-ADDB-AAEF3BB7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6182E-7DBB-EB41-9988-87FC2654A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2B3B2-177F-844C-8736-C2AD92202D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5C285-8745-0C46-98FB-AE9BCC8B2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FA402-9C0D-654A-A1E1-B1360A81D6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09D121-FED7-3E47-812C-CC26E87DF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8BFDD-54B0-9D41-984F-747B7AB17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88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9BD54-5541-7647-9B91-15B27182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9DC30-5AF2-3B4F-81F4-BA372A658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73C567-3FBA-4641-9CF0-66F4056EF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B360FC-8E96-4940-B898-85B0B0AF66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8DBC9F-0611-5C4F-BBAD-A39D9EEA32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D8B68D-8C72-D241-8B1D-F08FA761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652C68-33AE-6B44-927E-62FE21970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30310F-A462-7A42-A9C3-FCD7A3E93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1F202-3FD5-6141-8DC8-269186C7D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1EE880-1DAA-B041-B476-6A5092652A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E2FA44-5CE4-2D46-B44D-1CD3EFEBF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2B01A1-AF21-D349-9AD6-A7E310B6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93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7719FA-7364-0444-8B7D-B948539F65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738E50-77E8-7C46-B1A5-6CE61A2F1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CB01C-A18E-564E-B8C5-44AFFBF25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05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23C4B-B111-6E4C-A607-9B139A813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AE769-A2C8-C249-8111-02241EF1D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EBF0D-A0CE-6E48-84FC-12F745873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855CE-70F2-C04A-83B0-8D5638026F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2066C-C167-654E-9DC3-AA67CA6DD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2533AA-0049-EF4B-83EE-9C1D02A6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80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FF1D0-0663-9946-A2C8-5E25FBDCD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54916F-BEA7-C042-A26C-AD3B89067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1006F-7166-5949-BB57-737617235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ED4967-2A12-BB41-B309-364E89E5FA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44067-0F08-064D-ACFA-4BA92DE8C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3295E-386C-D745-9E45-6B14109E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34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0DD30-2CF1-884C-8286-16E4F90DB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2BA7D-645B-0943-8534-6CE2C01F1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0E278-B58E-9B4D-B8BA-CD3538078B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545CA-C921-9044-A057-B6182E834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C7413-E368-554D-BA50-7CDCA0392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369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FCC0C4-1513-4847-9134-1A5CE5895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49399A-7F91-A14A-97BC-B42E81774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6D161-9C1C-594F-9C8E-2B83C2DB34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2F291-37DF-3A49-A6AF-DD135EABE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90C52-FB10-D04F-AC28-9B467B40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84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1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800C5E-DCF4-9047-9C30-4E614FF3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39BEE-704D-8142-BDFB-91E980922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EB973D-A2ED-0F4D-BCF6-9F73D8F4274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575731" y="4592638"/>
            <a:ext cx="4175318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88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7" r:id="rId2"/>
    <p:sldLayoutId id="2147483678" r:id="rId3"/>
    <p:sldLayoutId id="2147483682" r:id="rId4"/>
    <p:sldLayoutId id="214748368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CA0FDB-399F-5E4D-B8D8-C6EAEBD67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5269C-7361-F742-B289-794B66922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320149-2067-9F40-8C2F-CC552A17309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350" y="6324600"/>
            <a:ext cx="121793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05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2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CCCB6A0-2AC4-5948-8202-C126B3F018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Heading</a:t>
            </a:r>
            <a:endParaRPr lang="en-US" b="1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3CFE8DEF-1D73-7B4B-BD0A-8E197776CF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Subheading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96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81666B1-F63A-BA47-A5C9-92084B0E5BD8}"/>
              </a:ext>
            </a:extLst>
          </p:cNvPr>
          <p:cNvSpPr/>
          <p:nvPr/>
        </p:nvSpPr>
        <p:spPr>
          <a:xfrm>
            <a:off x="1240972" y="653142"/>
            <a:ext cx="1208314" cy="1208314"/>
          </a:xfrm>
          <a:prstGeom prst="rect">
            <a:avLst/>
          </a:prstGeom>
          <a:solidFill>
            <a:srgbClr val="004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23F223-22D9-9E41-AC01-58E32728A9D2}"/>
              </a:ext>
            </a:extLst>
          </p:cNvPr>
          <p:cNvSpPr/>
          <p:nvPr/>
        </p:nvSpPr>
        <p:spPr>
          <a:xfrm>
            <a:off x="1240972" y="2035628"/>
            <a:ext cx="1208314" cy="1208314"/>
          </a:xfrm>
          <a:prstGeom prst="rect">
            <a:avLst/>
          </a:prstGeom>
          <a:solidFill>
            <a:srgbClr val="5DA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C33D18-5B19-5141-B650-E5AD4E4475AB}"/>
              </a:ext>
            </a:extLst>
          </p:cNvPr>
          <p:cNvSpPr/>
          <p:nvPr/>
        </p:nvSpPr>
        <p:spPr>
          <a:xfrm>
            <a:off x="1240972" y="3418114"/>
            <a:ext cx="1208314" cy="1208314"/>
          </a:xfrm>
          <a:prstGeom prst="rect">
            <a:avLst/>
          </a:prstGeom>
          <a:solidFill>
            <a:srgbClr val="507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912052D-BE95-5745-9A3B-96BD0361F547}"/>
              </a:ext>
            </a:extLst>
          </p:cNvPr>
          <p:cNvSpPr/>
          <p:nvPr/>
        </p:nvSpPr>
        <p:spPr>
          <a:xfrm>
            <a:off x="1240972" y="4800600"/>
            <a:ext cx="1208314" cy="1208314"/>
          </a:xfrm>
          <a:prstGeom prst="rect">
            <a:avLst/>
          </a:prstGeom>
          <a:solidFill>
            <a:srgbClr val="B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EB892EE-26E5-6649-B4E6-97ECC3E353E4}"/>
              </a:ext>
            </a:extLst>
          </p:cNvPr>
          <p:cNvSpPr/>
          <p:nvPr/>
        </p:nvSpPr>
        <p:spPr>
          <a:xfrm>
            <a:off x="2623458" y="653142"/>
            <a:ext cx="1208314" cy="1208314"/>
          </a:xfrm>
          <a:prstGeom prst="rect">
            <a:avLst/>
          </a:prstGeom>
          <a:solidFill>
            <a:srgbClr val="00417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59A69B9-8F6E-6C4A-89B3-673CD0588865}"/>
              </a:ext>
            </a:extLst>
          </p:cNvPr>
          <p:cNvSpPr/>
          <p:nvPr/>
        </p:nvSpPr>
        <p:spPr>
          <a:xfrm>
            <a:off x="2623458" y="2035628"/>
            <a:ext cx="1208314" cy="1208314"/>
          </a:xfrm>
          <a:prstGeom prst="rect">
            <a:avLst/>
          </a:prstGeom>
          <a:solidFill>
            <a:srgbClr val="5DA2D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573478A-4289-6040-96A7-4F5244A2B43D}"/>
              </a:ext>
            </a:extLst>
          </p:cNvPr>
          <p:cNvSpPr/>
          <p:nvPr/>
        </p:nvSpPr>
        <p:spPr>
          <a:xfrm>
            <a:off x="2623458" y="3418114"/>
            <a:ext cx="1208314" cy="1208314"/>
          </a:xfrm>
          <a:prstGeom prst="rect">
            <a:avLst/>
          </a:prstGeom>
          <a:solidFill>
            <a:srgbClr val="507D4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834510-82BB-6241-B377-DACB533B5A74}"/>
              </a:ext>
            </a:extLst>
          </p:cNvPr>
          <p:cNvSpPr/>
          <p:nvPr/>
        </p:nvSpPr>
        <p:spPr>
          <a:xfrm>
            <a:off x="2623458" y="4800600"/>
            <a:ext cx="1208314" cy="1208314"/>
          </a:xfrm>
          <a:prstGeom prst="rect">
            <a:avLst/>
          </a:prstGeom>
          <a:solidFill>
            <a:srgbClr val="BFA1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C711F75-0D26-C441-99CC-1AE435EAC3F3}"/>
              </a:ext>
            </a:extLst>
          </p:cNvPr>
          <p:cNvSpPr/>
          <p:nvPr/>
        </p:nvSpPr>
        <p:spPr>
          <a:xfrm>
            <a:off x="4005944" y="653142"/>
            <a:ext cx="1208314" cy="1208314"/>
          </a:xfrm>
          <a:prstGeom prst="rect">
            <a:avLst/>
          </a:prstGeom>
          <a:solidFill>
            <a:srgbClr val="00417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9C8334B-146C-474F-A49C-E3F417A9A681}"/>
              </a:ext>
            </a:extLst>
          </p:cNvPr>
          <p:cNvSpPr/>
          <p:nvPr/>
        </p:nvSpPr>
        <p:spPr>
          <a:xfrm>
            <a:off x="4005944" y="2035628"/>
            <a:ext cx="1208314" cy="1208314"/>
          </a:xfrm>
          <a:prstGeom prst="rect">
            <a:avLst/>
          </a:prstGeom>
          <a:solidFill>
            <a:srgbClr val="5DA2D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0F80D9-A107-8D4A-B6BE-A0D4B3C5CE03}"/>
              </a:ext>
            </a:extLst>
          </p:cNvPr>
          <p:cNvSpPr/>
          <p:nvPr/>
        </p:nvSpPr>
        <p:spPr>
          <a:xfrm>
            <a:off x="4005944" y="3418114"/>
            <a:ext cx="1208314" cy="1208314"/>
          </a:xfrm>
          <a:prstGeom prst="rect">
            <a:avLst/>
          </a:prstGeom>
          <a:solidFill>
            <a:srgbClr val="507D4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08F202F-3CE0-EB49-8147-32BC95BE672A}"/>
              </a:ext>
            </a:extLst>
          </p:cNvPr>
          <p:cNvSpPr/>
          <p:nvPr/>
        </p:nvSpPr>
        <p:spPr>
          <a:xfrm>
            <a:off x="4005944" y="4800600"/>
            <a:ext cx="1208314" cy="1208314"/>
          </a:xfrm>
          <a:prstGeom prst="rect">
            <a:avLst/>
          </a:prstGeom>
          <a:solidFill>
            <a:srgbClr val="BFA1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112198E-D5BD-894C-8D96-39ED78051452}"/>
              </a:ext>
            </a:extLst>
          </p:cNvPr>
          <p:cNvSpPr/>
          <p:nvPr/>
        </p:nvSpPr>
        <p:spPr>
          <a:xfrm>
            <a:off x="5388430" y="653142"/>
            <a:ext cx="1208314" cy="1208314"/>
          </a:xfrm>
          <a:prstGeom prst="rect">
            <a:avLst/>
          </a:prstGeom>
          <a:solidFill>
            <a:srgbClr val="00417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AAE9D50-DDEA-5449-9CF0-D3B087F6720E}"/>
              </a:ext>
            </a:extLst>
          </p:cNvPr>
          <p:cNvSpPr/>
          <p:nvPr/>
        </p:nvSpPr>
        <p:spPr>
          <a:xfrm>
            <a:off x="5388430" y="2035628"/>
            <a:ext cx="1208314" cy="1208314"/>
          </a:xfrm>
          <a:prstGeom prst="rect">
            <a:avLst/>
          </a:prstGeom>
          <a:solidFill>
            <a:srgbClr val="5DA2D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E30AFCF-4DE2-A04F-9B16-E16B89ADAB17}"/>
              </a:ext>
            </a:extLst>
          </p:cNvPr>
          <p:cNvSpPr/>
          <p:nvPr/>
        </p:nvSpPr>
        <p:spPr>
          <a:xfrm>
            <a:off x="5388430" y="3418114"/>
            <a:ext cx="1208314" cy="1208314"/>
          </a:xfrm>
          <a:prstGeom prst="rect">
            <a:avLst/>
          </a:prstGeom>
          <a:solidFill>
            <a:srgbClr val="507D4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5E68D3C-861D-3B4E-B97A-10E1D4099D4C}"/>
              </a:ext>
            </a:extLst>
          </p:cNvPr>
          <p:cNvSpPr/>
          <p:nvPr/>
        </p:nvSpPr>
        <p:spPr>
          <a:xfrm>
            <a:off x="5388430" y="4800600"/>
            <a:ext cx="1208314" cy="1208314"/>
          </a:xfrm>
          <a:prstGeom prst="rect">
            <a:avLst/>
          </a:prstGeom>
          <a:solidFill>
            <a:srgbClr val="BFA1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69022D8-0F9A-CD45-8703-7A93C9870865}"/>
              </a:ext>
            </a:extLst>
          </p:cNvPr>
          <p:cNvSpPr/>
          <p:nvPr/>
        </p:nvSpPr>
        <p:spPr>
          <a:xfrm>
            <a:off x="6770916" y="653142"/>
            <a:ext cx="1208314" cy="1208314"/>
          </a:xfrm>
          <a:prstGeom prst="rect">
            <a:avLst/>
          </a:prstGeom>
          <a:solidFill>
            <a:srgbClr val="00417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4921FEA-FADD-8745-ADD1-90CA86FBC695}"/>
              </a:ext>
            </a:extLst>
          </p:cNvPr>
          <p:cNvSpPr/>
          <p:nvPr/>
        </p:nvSpPr>
        <p:spPr>
          <a:xfrm>
            <a:off x="6770916" y="2035628"/>
            <a:ext cx="1208314" cy="1208314"/>
          </a:xfrm>
          <a:prstGeom prst="rect">
            <a:avLst/>
          </a:prstGeom>
          <a:solidFill>
            <a:srgbClr val="5DA2D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2D42083-40E9-A947-A2D4-FBD69B4EC85D}"/>
              </a:ext>
            </a:extLst>
          </p:cNvPr>
          <p:cNvSpPr/>
          <p:nvPr/>
        </p:nvSpPr>
        <p:spPr>
          <a:xfrm>
            <a:off x="6770916" y="3418114"/>
            <a:ext cx="1208314" cy="1208314"/>
          </a:xfrm>
          <a:prstGeom prst="rect">
            <a:avLst/>
          </a:prstGeom>
          <a:solidFill>
            <a:srgbClr val="507D4A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EA51D0E-587B-C24A-BFA0-D40289E9E712}"/>
              </a:ext>
            </a:extLst>
          </p:cNvPr>
          <p:cNvSpPr/>
          <p:nvPr/>
        </p:nvSpPr>
        <p:spPr>
          <a:xfrm>
            <a:off x="6770916" y="4800600"/>
            <a:ext cx="1208314" cy="1208314"/>
          </a:xfrm>
          <a:prstGeom prst="rect">
            <a:avLst/>
          </a:prstGeom>
          <a:solidFill>
            <a:srgbClr val="BFA1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E1DE20A-0F38-1147-B8EA-032A7F68F27C}"/>
              </a:ext>
            </a:extLst>
          </p:cNvPr>
          <p:cNvSpPr txBox="1"/>
          <p:nvPr/>
        </p:nvSpPr>
        <p:spPr>
          <a:xfrm>
            <a:off x="1471791" y="274932"/>
            <a:ext cx="746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38B927E-551D-D948-9FB9-8C29F8891726}"/>
              </a:ext>
            </a:extLst>
          </p:cNvPr>
          <p:cNvSpPr txBox="1"/>
          <p:nvPr/>
        </p:nvSpPr>
        <p:spPr>
          <a:xfrm>
            <a:off x="7051038" y="273292"/>
            <a:ext cx="648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20%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203E498-12A5-F143-906B-AEC364CA170C}"/>
              </a:ext>
            </a:extLst>
          </p:cNvPr>
          <p:cNvSpPr txBox="1"/>
          <p:nvPr/>
        </p:nvSpPr>
        <p:spPr>
          <a:xfrm>
            <a:off x="2903580" y="283810"/>
            <a:ext cx="648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80%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47E83E-771A-CB41-9BB8-A978E631FCDA}"/>
              </a:ext>
            </a:extLst>
          </p:cNvPr>
          <p:cNvSpPr txBox="1"/>
          <p:nvPr/>
        </p:nvSpPr>
        <p:spPr>
          <a:xfrm>
            <a:off x="5668552" y="274025"/>
            <a:ext cx="648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40%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DDC8F42-518B-764F-9266-65E5834551AD}"/>
              </a:ext>
            </a:extLst>
          </p:cNvPr>
          <p:cNvSpPr txBox="1"/>
          <p:nvPr/>
        </p:nvSpPr>
        <p:spPr>
          <a:xfrm>
            <a:off x="4278848" y="274112"/>
            <a:ext cx="662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60%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47B9F9A-EA9B-B848-BA34-3E47235EAB58}"/>
              </a:ext>
            </a:extLst>
          </p:cNvPr>
          <p:cNvSpPr txBox="1"/>
          <p:nvPr/>
        </p:nvSpPr>
        <p:spPr>
          <a:xfrm>
            <a:off x="1237771" y="780245"/>
            <a:ext cx="1208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RGB: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0, 65, 116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HEX: 004174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2E6B2AD-FF1D-F543-B443-67CBEB7F2151}"/>
              </a:ext>
            </a:extLst>
          </p:cNvPr>
          <p:cNvSpPr txBox="1"/>
          <p:nvPr/>
        </p:nvSpPr>
        <p:spPr>
          <a:xfrm>
            <a:off x="1240972" y="4927703"/>
            <a:ext cx="1208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RGB: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186, 106, 37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HEX: BFA100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AC744D8-24FC-7E44-BB40-6B56C680B136}"/>
              </a:ext>
            </a:extLst>
          </p:cNvPr>
          <p:cNvSpPr txBox="1"/>
          <p:nvPr/>
        </p:nvSpPr>
        <p:spPr>
          <a:xfrm>
            <a:off x="1240972" y="3545217"/>
            <a:ext cx="1208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RGB: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80, 125, 74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HEX: 507D4A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A796071-A445-3A43-A826-16A58D02B5F9}"/>
              </a:ext>
            </a:extLst>
          </p:cNvPr>
          <p:cNvSpPr txBox="1"/>
          <p:nvPr/>
        </p:nvSpPr>
        <p:spPr>
          <a:xfrm>
            <a:off x="1237771" y="2157617"/>
            <a:ext cx="1208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RGB: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93, 162, 214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HEX: 5DA2D6</a:t>
            </a:r>
          </a:p>
        </p:txBody>
      </p:sp>
    </p:spTree>
    <p:extLst>
      <p:ext uri="{BB962C8B-B14F-4D97-AF65-F5344CB8AC3E}">
        <p14:creationId xmlns:p14="http://schemas.microsoft.com/office/powerpoint/2010/main" val="827559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870B03-D559-E909-A72C-1B0B071B9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00417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6650E-7209-A0B7-D1CD-CE65C8EA8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38952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10066</TotalTime>
  <Words>54</Words>
  <Application>Microsoft Office PowerPoint</Application>
  <PresentationFormat>Widescreen</PresentationFormat>
  <Paragraphs>21</Paragraphs>
  <Slides>3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Franklin Gothic Book</vt:lpstr>
      <vt:lpstr>Franklin Gothic Medium</vt:lpstr>
      <vt:lpstr>Roboto</vt:lpstr>
      <vt:lpstr>Roboto Medium</vt:lpstr>
      <vt:lpstr>2_Custom Design</vt:lpstr>
      <vt:lpstr>Custom Design</vt:lpstr>
      <vt:lpstr>Heading</vt:lpstr>
      <vt:lpstr>PowerPoint Presentation</vt:lpstr>
      <vt:lpstr>Heading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Debby Monfort</cp:lastModifiedBy>
  <cp:revision>17</cp:revision>
  <dcterms:created xsi:type="dcterms:W3CDTF">2024-03-04T12:58:29Z</dcterms:created>
  <dcterms:modified xsi:type="dcterms:W3CDTF">2025-10-15T20:15:12Z</dcterms:modified>
</cp:coreProperties>
</file>