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  <p:sldMasterId id="2147483660" r:id="rId2"/>
  </p:sldMasterIdLst>
  <p:notesMasterIdLst>
    <p:notesMasterId r:id="rId4"/>
  </p:notesMasterIdLst>
  <p:handoutMasterIdLst>
    <p:handoutMasterId r:id="rId5"/>
  </p:handoutMasterIdLst>
  <p:sldIdLst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2ABB24-4C1C-1348-9F78-A0F722621DAC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74"/>
    <a:srgbClr val="BFA100"/>
    <a:srgbClr val="507D4A"/>
    <a:srgbClr val="5DA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4F74C5-DD2F-45BF-BCAD-A62F1050D923}" v="12" dt="2025-10-21T18:51:52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9"/>
    <p:restoredTop sz="94674"/>
  </p:normalViewPr>
  <p:slideViewPr>
    <p:cSldViewPr snapToGrid="0" snapToObjects="1">
      <p:cViewPr varScale="1">
        <p:scale>
          <a:sx n="152" d="100"/>
          <a:sy n="152" d="100"/>
        </p:scale>
        <p:origin x="68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3" d="100"/>
          <a:sy n="103" d="100"/>
        </p:scale>
        <p:origin x="3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y Monfort" userId="91d88200-21c6-41b5-bd0d-b5c80140b757" providerId="ADAL" clId="{F94A96C0-16AA-4A50-B15B-CE74B2024445}"/>
    <pc:docChg chg="undo custSel delSld modSld sldOrd modSection">
      <pc:chgData name="Debby Monfort" userId="91d88200-21c6-41b5-bd0d-b5c80140b757" providerId="ADAL" clId="{F94A96C0-16AA-4A50-B15B-CE74B2024445}" dt="2025-10-22T13:55:11.239" v="222" actId="47"/>
      <pc:docMkLst>
        <pc:docMk/>
      </pc:docMkLst>
      <pc:sldChg chg="del">
        <pc:chgData name="Debby Monfort" userId="91d88200-21c6-41b5-bd0d-b5c80140b757" providerId="ADAL" clId="{F94A96C0-16AA-4A50-B15B-CE74B2024445}" dt="2025-10-21T19:34:45.594" v="218" actId="2696"/>
        <pc:sldMkLst>
          <pc:docMk/>
          <pc:sldMk cId="827559608" sldId="256"/>
        </pc:sldMkLst>
      </pc:sldChg>
      <pc:sldChg chg="del">
        <pc:chgData name="Debby Monfort" userId="91d88200-21c6-41b5-bd0d-b5c80140b757" providerId="ADAL" clId="{F94A96C0-16AA-4A50-B15B-CE74B2024445}" dt="2025-10-22T13:55:11.239" v="222" actId="47"/>
        <pc:sldMkLst>
          <pc:docMk/>
          <pc:sldMk cId="401096368" sldId="258"/>
        </pc:sldMkLst>
      </pc:sldChg>
      <pc:sldChg chg="addSp delSp modSp mod ord modClrScheme chgLayout">
        <pc:chgData name="Debby Monfort" userId="91d88200-21c6-41b5-bd0d-b5c80140b757" providerId="ADAL" clId="{F94A96C0-16AA-4A50-B15B-CE74B2024445}" dt="2025-10-21T19:35:10.556" v="221" actId="2711"/>
        <pc:sldMkLst>
          <pc:docMk/>
          <pc:sldMk cId="4104138952" sldId="262"/>
        </pc:sldMkLst>
        <pc:spChg chg="mod ord">
          <ac:chgData name="Debby Monfort" userId="91d88200-21c6-41b5-bd0d-b5c80140b757" providerId="ADAL" clId="{F94A96C0-16AA-4A50-B15B-CE74B2024445}" dt="2025-10-21T19:35:10.556" v="221" actId="2711"/>
          <ac:spMkLst>
            <pc:docMk/>
            <pc:sldMk cId="4104138952" sldId="262"/>
            <ac:spMk id="3" creationId="{B3870B03-D559-E909-A72C-1B0B071B9943}"/>
          </ac:spMkLst>
        </pc:spChg>
        <pc:spChg chg="del">
          <ac:chgData name="Debby Monfort" userId="91d88200-21c6-41b5-bd0d-b5c80140b757" providerId="ADAL" clId="{F94A96C0-16AA-4A50-B15B-CE74B2024445}" dt="2025-10-21T17:55:06.658" v="31" actId="931"/>
          <ac:spMkLst>
            <pc:docMk/>
            <pc:sldMk cId="4104138952" sldId="262"/>
            <ac:spMk id="4" creationId="{1436650E-7209-A0B7-D1CD-CE65C8EA806F}"/>
          </ac:spMkLst>
        </pc:spChg>
        <pc:spChg chg="add del mod ord">
          <ac:chgData name="Debby Monfort" userId="91d88200-21c6-41b5-bd0d-b5c80140b757" providerId="ADAL" clId="{F94A96C0-16AA-4A50-B15B-CE74B2024445}" dt="2025-10-21T17:55:50.222" v="39" actId="700"/>
          <ac:spMkLst>
            <pc:docMk/>
            <pc:sldMk cId="4104138952" sldId="262"/>
            <ac:spMk id="6" creationId="{E3DFA4EA-F6FB-9D8D-FE02-AD6E579E2157}"/>
          </ac:spMkLst>
        </pc:spChg>
        <pc:spChg chg="add mod">
          <ac:chgData name="Debby Monfort" userId="91d88200-21c6-41b5-bd0d-b5c80140b757" providerId="ADAL" clId="{F94A96C0-16AA-4A50-B15B-CE74B2024445}" dt="2025-10-21T18:53:02.832" v="217" actId="14100"/>
          <ac:spMkLst>
            <pc:docMk/>
            <pc:sldMk cId="4104138952" sldId="262"/>
            <ac:spMk id="7" creationId="{4984AFBA-B03B-3ED8-DD62-5F88A659C2C8}"/>
          </ac:spMkLst>
        </pc:spChg>
        <pc:spChg chg="add mod">
          <ac:chgData name="Debby Monfort" userId="91d88200-21c6-41b5-bd0d-b5c80140b757" providerId="ADAL" clId="{F94A96C0-16AA-4A50-B15B-CE74B2024445}" dt="2025-10-21T18:52:31.160" v="215" actId="1076"/>
          <ac:spMkLst>
            <pc:docMk/>
            <pc:sldMk cId="4104138952" sldId="262"/>
            <ac:spMk id="8" creationId="{2D615B6E-82AF-C149-1723-24C26EAA7006}"/>
          </ac:spMkLst>
        </pc:spChg>
        <pc:picChg chg="add mod ord">
          <ac:chgData name="Debby Monfort" userId="91d88200-21c6-41b5-bd0d-b5c80140b757" providerId="ADAL" clId="{F94A96C0-16AA-4A50-B15B-CE74B2024445}" dt="2025-10-21T18:50:20.439" v="184" actId="1076"/>
          <ac:picMkLst>
            <pc:docMk/>
            <pc:sldMk cId="4104138952" sldId="262"/>
            <ac:picMk id="5" creationId="{0A0B8B51-05C7-F8E2-351C-DE432FC31040}"/>
          </ac:picMkLst>
        </pc:picChg>
        <pc:picChg chg="add mod">
          <ac:chgData name="Debby Monfort" userId="91d88200-21c6-41b5-bd0d-b5c80140b757" providerId="ADAL" clId="{F94A96C0-16AA-4A50-B15B-CE74B2024445}" dt="2025-10-21T18:52:42.391" v="216" actId="1076"/>
          <ac:picMkLst>
            <pc:docMk/>
            <pc:sldMk cId="4104138952" sldId="262"/>
            <ac:picMk id="10" creationId="{4A94F575-4B91-7871-2746-F23BFBFD424C}"/>
          </ac:picMkLst>
        </pc:picChg>
      </pc:sldChg>
      <pc:sldMasterChg chg="delSldLayout">
        <pc:chgData name="Debby Monfort" userId="91d88200-21c6-41b5-bd0d-b5c80140b757" providerId="ADAL" clId="{F94A96C0-16AA-4A50-B15B-CE74B2024445}" dt="2025-10-21T19:34:45.594" v="218" actId="2696"/>
        <pc:sldMasterMkLst>
          <pc:docMk/>
          <pc:sldMasterMk cId="2209205848" sldId="2147483660"/>
        </pc:sldMasterMkLst>
        <pc:sldLayoutChg chg="del">
          <pc:chgData name="Debby Monfort" userId="91d88200-21c6-41b5-bd0d-b5c80140b757" providerId="ADAL" clId="{F94A96C0-16AA-4A50-B15B-CE74B2024445}" dt="2025-10-21T19:34:45.594" v="218" actId="2696"/>
          <pc:sldLayoutMkLst>
            <pc:docMk/>
            <pc:sldMasterMk cId="2209205848" sldId="2147483660"/>
            <pc:sldLayoutMk cId="700162922" sldId="214748367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00C630-8831-4748-A9D7-BA6A46C667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4BAFAB-F284-9642-85F1-90D90C0F68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521EE-A490-6442-B8B7-6AC14D272421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B3C17-97E4-FC45-8AD7-D666A318E1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431FA-ABD3-1644-9ACA-E607563DEE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F56D1-6A88-3342-A202-BEF0C0DAC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91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8E131-B4A8-2945-BC93-E4DF7CD646DA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EB4EB-5B2D-2A4D-ADD0-B9DEC55E5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8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747B9-3327-40DE-9BDB-9892E7F2CF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9D44-4E2F-564B-89B2-D8AE5F36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979" y="0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2A575-F786-9F4D-8BFB-CEE7EE9F0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979" y="2479675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6120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9D44-4E2F-564B-89B2-D8AE5F36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2A575-F786-9F4D-8BFB-CEE7EE9F0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8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A90E-56D5-C041-82A8-296F9128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84DFA-54A1-E14E-BAB9-714B60DAA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86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A909-E0C3-2B42-92D7-70093324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9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09BC-FA7A-AC4C-BFEE-54E7E947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E29C1-5E31-204B-B62E-D80CB2ED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2CD353-C97C-6644-8E96-6ED115F6AACC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0E23A-BD84-AB45-858C-E78C6E22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A157C-16A2-EE49-8BCC-517BFE7D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AA0938-623E-684D-9F00-84746C08F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5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F7A6-06F9-8F44-BCAF-F71919852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B369F-85D0-784E-8287-E0ABF8B36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39D73-DBFC-3540-A34E-4CF920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A8103-469C-CB40-B63E-D75E1E1B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4B849-A30A-164F-8468-B51D8DDD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1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C764-51EF-0C49-B570-893B2E9A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147A2-29F1-DC4B-B364-06F5BC974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3430C-B728-D54C-860D-376A176B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3F6BD-0535-104C-A349-E3A9EE707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CFAAA-7019-994D-84DF-659D6BD9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42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6328-3F8A-EA4C-B8EC-8AF3CE2C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AB8D9-9586-3341-A919-667AFD7D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86DB3-242F-0F4B-9E5A-DDBC2DBE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CDEA0-BF7B-9140-A8C1-110866C1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63BE6-550A-2943-ADDB-AAEF3BB7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6182E-7DBB-EB41-9988-87FC2654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2B3B2-177F-844C-8736-C2AD92202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5C285-8745-0C46-98FB-AE9BCC8B2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FA402-9C0D-654A-A1E1-B1360A81D6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9D121-FED7-3E47-812C-CC26E87D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8BFDD-54B0-9D41-984F-747B7AB1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8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9BD54-5541-7647-9B91-15B27182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9DC30-5AF2-3B4F-81F4-BA372A658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3C567-3FBA-4641-9CF0-66F4056EF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360FC-8E96-4940-B898-85B0B0AF6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DBC9F-0611-5C4F-BBAD-A39D9EEA3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8B68D-8C72-D241-8B1D-F08FA761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52C68-33AE-6B44-927E-62FE2197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0310F-A462-7A42-A9C3-FCD7A3E9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F202-3FD5-6141-8DC8-269186C7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1EE880-1DAA-B041-B476-6A509265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E2FA44-5CE4-2D46-B44D-1CD3EFEB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B01A1-AF21-D349-9AD6-A7E310B6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3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719FA-7364-0444-8B7D-B948539F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38E50-77E8-7C46-B1A5-6CE61A2F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CB01C-A18E-564E-B8C5-44AFFBF25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05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3C4B-B111-6E4C-A607-9B139A81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E769-A2C8-C249-8111-02241EF1D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EBF0D-A0CE-6E48-84FC-12F745873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855CE-70F2-C04A-83B0-8D5638026F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2066C-C167-654E-9DC3-AA67CA6D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533AA-0049-EF4B-83EE-9C1D02A6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80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F1D0-0663-9946-A2C8-5E25FBDC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4916F-BEA7-C042-A26C-AD3B89067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1006F-7166-5949-BB57-737617235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D4967-2A12-BB41-B309-364E89E5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44067-0F08-064D-ACFA-4BA92DE8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3295E-386C-D745-9E45-6B14109E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34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DD30-2CF1-884C-8286-16E4F90D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2BA7D-645B-0943-8534-6CE2C01F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0E278-B58E-9B4D-B8BA-CD353807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545CA-C921-9044-A057-B6182E83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C7413-E368-554D-BA50-7CDCA039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36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CC0C4-1513-4847-9134-1A5CE5895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9399A-7F91-A14A-97BC-B42E81774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6D161-9C1C-594F-9C8E-2B83C2DB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2F291-37DF-3A49-A6AF-DD135EAB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0C52-FB10-D04F-AC28-9B467B40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8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00C5E-DCF4-9047-9C30-4E614FF3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39BEE-704D-8142-BDFB-91E980922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B973D-A2ED-0F4D-BCF6-9F73D8F4274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575731" y="4592638"/>
            <a:ext cx="4175318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8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7" r:id="rId2"/>
    <p:sldLayoutId id="2147483678" r:id="rId3"/>
    <p:sldLayoutId id="2147483682" r:id="rId4"/>
    <p:sldLayoutId id="214748368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CA0FDB-399F-5E4D-B8D8-C6EAEBD6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5269C-7361-F742-B289-794B6692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20149-2067-9F40-8C2F-CC552A17309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350" y="6324600"/>
            <a:ext cx="12179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0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870B03-D559-E909-A72C-1B0B071B9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004174"/>
                </a:solidFill>
                <a:latin typeface="Gotham Medium" pitchFamily="50" charset="0"/>
                <a:ea typeface="Roboto" panose="02000000000000000000" pitchFamily="2" charset="0"/>
                <a:cs typeface="Gotham Medium" pitchFamily="50" charset="0"/>
              </a:rPr>
              <a:t>Engage with Gulf South VECTOR</a:t>
            </a:r>
          </a:p>
        </p:txBody>
      </p:sp>
      <p:pic>
        <p:nvPicPr>
          <p:cNvPr id="5" name="Content Placeholder 4" descr="A qr code with a logo&#10;&#10;AI-generated content may be incorrect.">
            <a:extLst>
              <a:ext uri="{FF2B5EF4-FFF2-40B4-BE49-F238E27FC236}">
                <a16:creationId xmlns:a16="http://schemas.microsoft.com/office/drawing/2014/main" id="{0A0B8B51-05C7-F8E2-351C-DE432FC31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7518" y="1646476"/>
            <a:ext cx="3733800" cy="37338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84AFBA-B03B-3ED8-DD62-5F88A659C2C8}"/>
              </a:ext>
            </a:extLst>
          </p:cNvPr>
          <p:cNvSpPr txBox="1"/>
          <p:nvPr/>
        </p:nvSpPr>
        <p:spPr>
          <a:xfrm>
            <a:off x="1556158" y="5380276"/>
            <a:ext cx="962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otham Medium" pitchFamily="50" charset="0"/>
                <a:cs typeface="Gotham Medium" pitchFamily="50" charset="0"/>
              </a:rPr>
              <a:t>Gulf South VECTOR is part of grant 1NU50CK000638-01-00 awarded by </a:t>
            </a:r>
          </a:p>
          <a:p>
            <a:r>
              <a:rPr lang="en-US" dirty="0">
                <a:latin typeface="Gotham Medium" pitchFamily="50" charset="0"/>
                <a:cs typeface="Gotham Medium" pitchFamily="50" charset="0"/>
              </a:rPr>
              <a:t>the Centers for Disease Control and Prevention.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615B6E-82AF-C149-1723-24C26EAA7006}"/>
              </a:ext>
            </a:extLst>
          </p:cNvPr>
          <p:cNvSpPr txBox="1"/>
          <p:nvPr/>
        </p:nvSpPr>
        <p:spPr>
          <a:xfrm>
            <a:off x="5047050" y="1985553"/>
            <a:ext cx="50952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Gotham Medium" pitchFamily="50" charset="0"/>
                <a:cs typeface="Gotham Medium" pitchFamily="50" charset="0"/>
              </a:rPr>
              <a:t>vectoroutreach.org</a:t>
            </a:r>
            <a:br>
              <a:rPr lang="en-US" sz="2800" dirty="0">
                <a:latin typeface="Gotham Medium" pitchFamily="50" charset="0"/>
                <a:cs typeface="Gotham Medium" pitchFamily="50" charset="0"/>
              </a:rPr>
            </a:br>
            <a:endParaRPr lang="en-US" sz="2800" dirty="0">
              <a:latin typeface="Gotham Medium" pitchFamily="50" charset="0"/>
              <a:cs typeface="Gotham Medium" pitchFamily="50" charset="0"/>
            </a:endParaRPr>
          </a:p>
          <a:p>
            <a:pPr algn="ctr"/>
            <a:r>
              <a:rPr lang="en-US" sz="2800" dirty="0">
                <a:latin typeface="Gotham Medium" pitchFamily="50" charset="0"/>
                <a:cs typeface="Gotham Medium" pitchFamily="50" charset="0"/>
              </a:rPr>
              <a:t>vectoroutreach@nola.gov</a:t>
            </a:r>
            <a:br>
              <a:rPr lang="en-US" sz="2800" dirty="0">
                <a:latin typeface="Gotham Medium" pitchFamily="50" charset="0"/>
                <a:cs typeface="Gotham Medium" pitchFamily="50" charset="0"/>
              </a:rPr>
            </a:br>
            <a:endParaRPr lang="en-US" sz="2800" dirty="0">
              <a:latin typeface="Gotham Medium" pitchFamily="50" charset="0"/>
              <a:cs typeface="Gotham Medium" pitchFamily="50" charset="0"/>
            </a:endParaRPr>
          </a:p>
          <a:p>
            <a:pPr algn="ctr"/>
            <a:r>
              <a:rPr lang="en-US" sz="2800" dirty="0">
                <a:latin typeface="Gotham Medium" pitchFamily="50" charset="0"/>
                <a:cs typeface="Gotham Medium" pitchFamily="50" charset="0"/>
              </a:rPr>
              <a:t>@vectoroutreach</a:t>
            </a:r>
            <a:endParaRPr lang="en-US" sz="2800" dirty="0"/>
          </a:p>
        </p:txBody>
      </p:sp>
      <p:pic>
        <p:nvPicPr>
          <p:cNvPr id="10" name="Picture 9" descr="A blue and black sign&#10;&#10;AI-generated content may be incorrect.">
            <a:extLst>
              <a:ext uri="{FF2B5EF4-FFF2-40B4-BE49-F238E27FC236}">
                <a16:creationId xmlns:a16="http://schemas.microsoft.com/office/drawing/2014/main" id="{4A94F575-4B91-7871-2746-F23BFBFD4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932" y="4261667"/>
            <a:ext cx="2800967" cy="5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3895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10220</TotalTime>
  <Words>36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Medium</vt:lpstr>
      <vt:lpstr>Gotham Medium</vt:lpstr>
      <vt:lpstr>2_Custom Design</vt:lpstr>
      <vt:lpstr>Custom Design</vt:lpstr>
      <vt:lpstr>Engage with Gulf South VECTOR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Debby Monfort</cp:lastModifiedBy>
  <cp:revision>18</cp:revision>
  <dcterms:created xsi:type="dcterms:W3CDTF">2024-03-04T12:58:29Z</dcterms:created>
  <dcterms:modified xsi:type="dcterms:W3CDTF">2025-10-22T13:55:15Z</dcterms:modified>
</cp:coreProperties>
</file>