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576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bby Monfort" userId="91d88200-21c6-41b5-bd0d-b5c80140b757" providerId="ADAL" clId="{F94A96C0-16AA-4A50-B15B-CE74B2024445}"/>
    <pc:docChg chg="modSld">
      <pc:chgData name="Debby Monfort" userId="91d88200-21c6-41b5-bd0d-b5c80140b757" providerId="ADAL" clId="{F94A96C0-16AA-4A50-B15B-CE74B2024445}" dt="2025-10-22T14:35:23.155" v="3" actId="20577"/>
      <pc:docMkLst>
        <pc:docMk/>
      </pc:docMkLst>
      <pc:sldChg chg="modSp mod">
        <pc:chgData name="Debby Monfort" userId="91d88200-21c6-41b5-bd0d-b5c80140b757" providerId="ADAL" clId="{F94A96C0-16AA-4A50-B15B-CE74B2024445}" dt="2025-10-22T14:35:23.155" v="3" actId="20577"/>
        <pc:sldMkLst>
          <pc:docMk/>
          <pc:sldMk cId="3449282436" sldId="256"/>
        </pc:sldMkLst>
        <pc:spChg chg="mod">
          <ac:chgData name="Debby Monfort" userId="91d88200-21c6-41b5-bd0d-b5c80140b757" providerId="ADAL" clId="{F94A96C0-16AA-4A50-B15B-CE74B2024445}" dt="2025-10-22T14:35:23.155" v="3" actId="20577"/>
          <ac:spMkLst>
            <pc:docMk/>
            <pc:sldMk cId="3449282436" sldId="256"/>
            <ac:spMk id="7" creationId="{ECB2D1B9-BF01-BAC5-5070-DAC2DD48287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C652C-1C78-2540-F5AB-9BFF487C7D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CB0C57-54F4-1A65-5800-BFE4492EFB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FF5078-9AB8-950F-2E85-B68CF1337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A218-F20E-426A-B552-84390849FE2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622F07-2D0E-6EDE-A668-18996640C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832259-4776-691C-3F25-3F895F052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52B30-A440-45D6-A859-67C9A5961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63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5845B-81D6-97D6-3283-4EC00C02D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9A568-3BCD-B72E-7FDA-710D70FCDA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1BA26D-DC1C-F40E-737D-094A30647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A218-F20E-426A-B552-84390849FE2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73A70-424D-E99B-C719-B2A9E99B4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41299F-0379-AA3C-4C5F-782DE4E2C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52B30-A440-45D6-A859-67C9A5961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409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26030-F4AA-51BC-3B2C-C39CCCC2E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1D25A3-F820-FFBE-F9B5-7AE8B6666E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F176C-05FA-8478-C9A8-BB9AC1274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A218-F20E-426A-B552-84390849FE2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BB25FE-47F0-E0E0-AAD7-3467A39C1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3AEC3-82B3-4D73-4B41-8B77B690C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52B30-A440-45D6-A859-67C9A5961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615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C444F-2F81-B34B-7647-6B76F66E8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3886B-4B68-1D12-2EBF-002C8F25DC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0797D2-3FD7-8AE6-1850-8C79FE31D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9B30D1-2C38-D171-5247-E6BAFD983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A218-F20E-426A-B552-84390849FE2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B3B582-AF03-417A-2A35-C7FCB5533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26A281-696A-FE3B-723D-703D67318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52B30-A440-45D6-A859-67C9A5961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477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4B6D1-841F-B4BD-00E8-FB55CCC26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03C4A1-2386-664E-64AC-614E7DF455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99652D-ECB0-4F71-3400-4B5733CAD0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46DE81-9CCE-9B50-6C01-7DF4B2FA70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54B1E7-0D84-3EBE-FB68-59360363BB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FAAF6E-69EA-D731-780B-62E5DB56C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A218-F20E-426A-B552-84390849FE2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CEB826-92A5-E464-6DEA-B0197C967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D02C86-CAA9-5B54-8AAE-971731928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52B30-A440-45D6-A859-67C9A5961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814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0EFCC-6628-0D5B-C16F-0151A519B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2F4914-E0AF-BD00-F4F0-9682D4952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A218-F20E-426A-B552-84390849FE2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A7467F-1E69-9CAA-6D85-231DD2EF3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F9BE12-858B-BD4A-2777-EFDB5B43B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52B30-A440-45D6-A859-67C9A5961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002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07403-F873-80CE-806F-484BDE436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A218-F20E-426A-B552-84390849FE2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B6736E-6BEF-5174-3343-D7BB8617E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3D056B-DE3B-DDDD-C544-79A4F6988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52B30-A440-45D6-A859-67C9A5961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683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FB800-758B-443F-21CD-ACBF7C136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6C814-1DAE-E041-F6DA-ABC7DC2262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598B05-42F5-8A3D-2F77-EA402C2559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3570D3-F027-03F4-DDE6-AC404BAB6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A218-F20E-426A-B552-84390849FE2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0EA2E8-A993-E27D-F179-19F384743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9A699D-130B-FC8E-0EEA-0D582B4A6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52B30-A440-45D6-A859-67C9A5961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00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902B3-B7E4-614D-BBA3-56165B50F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3F6BCC-B279-320A-9720-BE2EA0D16C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108BFD-F321-855A-7236-CCD14AD79F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32B0F0-1131-ED0A-2073-907FA248C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A218-F20E-426A-B552-84390849FE2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7C4FBD-7EA8-B376-C4CB-B5461C743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9C8102-656B-0CCC-E712-44175AEC1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52B30-A440-45D6-A859-67C9A5961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507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01382-ECCB-3CA9-18B1-9ADB892DA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83CE8D-29F3-D8F8-B089-60E705BDCF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5106A-7777-42C1-468D-E651FBEA1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A218-F20E-426A-B552-84390849FE2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5F5308-6D84-C4D6-E8CD-42BD44CA4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960BD-D43A-591F-D3A8-EA8795C5A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52B30-A440-45D6-A859-67C9A5961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382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0F1BBF-7DB0-00C9-FD3B-DF96870205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990B79-7491-26C8-43FC-F569145C18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ED2666-D2E5-35FD-8312-EE513A3AD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A218-F20E-426A-B552-84390849FE2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C32552-E8CC-B977-F9F6-1CFFAD185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8412D-C566-AE80-4AE7-A6E5385F5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52B30-A440-45D6-A859-67C9A5961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443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7F997B-EDD0-0A3A-8CE2-8978C733A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4EA321-C9EA-DC81-0292-4092F88C27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8F6A22-113B-6841-8791-5A5221F7DA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1CA218-F20E-426A-B552-84390849FE2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74E223-154A-A81F-D672-D9B94CBB87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9CC37-EC0B-7982-C5B0-5D3E6EC54C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752B30-A440-45D6-A859-67C9A5961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003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2295C792-54BA-F866-4083-0B786B44C9CC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rgbClr val="004174"/>
                </a:solidFill>
                <a:latin typeface="Gotham Medium" pitchFamily="50" charset="0"/>
                <a:ea typeface="Roboto" panose="02000000000000000000" pitchFamily="2" charset="0"/>
                <a:cs typeface="Gotham Medium" pitchFamily="50" charset="0"/>
              </a:rPr>
              <a:t>Engage with Gulf South VECTOR</a:t>
            </a:r>
          </a:p>
        </p:txBody>
      </p:sp>
      <p:pic>
        <p:nvPicPr>
          <p:cNvPr id="5" name="Content Placeholder 4" descr="A qr code with a logo&#10;&#10;AI-generated content may be incorrect.">
            <a:extLst>
              <a:ext uri="{FF2B5EF4-FFF2-40B4-BE49-F238E27FC236}">
                <a16:creationId xmlns:a16="http://schemas.microsoft.com/office/drawing/2014/main" id="{F8861792-97A4-4CF2-98D8-EB42043B3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518" y="1646476"/>
            <a:ext cx="3733800" cy="3733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A59F1B-4D1F-2C84-B87A-C53EA8C3BEFC}"/>
              </a:ext>
            </a:extLst>
          </p:cNvPr>
          <p:cNvSpPr txBox="1"/>
          <p:nvPr/>
        </p:nvSpPr>
        <p:spPr>
          <a:xfrm>
            <a:off x="1556158" y="5380276"/>
            <a:ext cx="9626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otham Medium" pitchFamily="50" charset="0"/>
                <a:cs typeface="Gotham Medium" pitchFamily="50" charset="0"/>
              </a:rPr>
              <a:t>Gulf South VECTOR is part of grant 1NU50CK000638-01-00 awarded by </a:t>
            </a:r>
          </a:p>
          <a:p>
            <a:r>
              <a:rPr lang="en-US" dirty="0">
                <a:latin typeface="Gotham Medium" pitchFamily="50" charset="0"/>
                <a:cs typeface="Gotham Medium" pitchFamily="50" charset="0"/>
              </a:rPr>
              <a:t>the Centers for Disease Control and Prevention.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B2D1B9-BF01-BAC5-5070-DAC2DD482876}"/>
              </a:ext>
            </a:extLst>
          </p:cNvPr>
          <p:cNvSpPr txBox="1"/>
          <p:nvPr/>
        </p:nvSpPr>
        <p:spPr>
          <a:xfrm>
            <a:off x="5047050" y="1985553"/>
            <a:ext cx="50952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latin typeface="Gotham Medium" pitchFamily="50" charset="0"/>
                <a:cs typeface="Gotham Medium" pitchFamily="50" charset="0"/>
              </a:rPr>
              <a:t>vectoroutreach</a:t>
            </a:r>
            <a:r>
              <a:rPr lang="en-US" sz="2800" dirty="0">
                <a:latin typeface="Gotham Medium" pitchFamily="50" charset="0"/>
                <a:cs typeface="Gotham Medium" pitchFamily="50" charset="0"/>
              </a:rPr>
              <a:t>.org</a:t>
            </a:r>
            <a:br>
              <a:rPr lang="en-US" sz="2800" dirty="0">
                <a:latin typeface="Gotham Medium" pitchFamily="50" charset="0"/>
                <a:cs typeface="Gotham Medium" pitchFamily="50" charset="0"/>
              </a:rPr>
            </a:br>
            <a:endParaRPr lang="en-US" sz="2800" dirty="0">
              <a:latin typeface="Gotham Medium" pitchFamily="50" charset="0"/>
              <a:cs typeface="Gotham Medium" pitchFamily="50" charset="0"/>
            </a:endParaRPr>
          </a:p>
          <a:p>
            <a:pPr algn="ctr"/>
            <a:r>
              <a:rPr lang="en-US" sz="2800" dirty="0">
                <a:latin typeface="Gotham Medium" pitchFamily="50" charset="0"/>
                <a:cs typeface="Gotham Medium" pitchFamily="50" charset="0"/>
              </a:rPr>
              <a:t>vectoroutreach@nola.gov</a:t>
            </a:r>
            <a:br>
              <a:rPr lang="en-US" sz="2800" dirty="0">
                <a:latin typeface="Gotham Medium" pitchFamily="50" charset="0"/>
                <a:cs typeface="Gotham Medium" pitchFamily="50" charset="0"/>
              </a:rPr>
            </a:br>
            <a:endParaRPr lang="en-US" sz="2800" dirty="0">
              <a:latin typeface="Gotham Medium" pitchFamily="50" charset="0"/>
              <a:cs typeface="Gotham Medium" pitchFamily="50" charset="0"/>
            </a:endParaRPr>
          </a:p>
          <a:p>
            <a:pPr algn="ctr"/>
            <a:r>
              <a:rPr lang="en-US" sz="2800" dirty="0">
                <a:latin typeface="Gotham Medium" pitchFamily="50" charset="0"/>
                <a:cs typeface="Gotham Medium" pitchFamily="50" charset="0"/>
              </a:rPr>
              <a:t>@vectoroutreach</a:t>
            </a:r>
            <a:endParaRPr lang="en-US" sz="2800" dirty="0"/>
          </a:p>
        </p:txBody>
      </p:sp>
      <p:pic>
        <p:nvPicPr>
          <p:cNvPr id="8" name="Picture 7" descr="A blue and black sign&#10;&#10;AI-generated content may be incorrect.">
            <a:extLst>
              <a:ext uri="{FF2B5EF4-FFF2-40B4-BE49-F238E27FC236}">
                <a16:creationId xmlns:a16="http://schemas.microsoft.com/office/drawing/2014/main" id="{9B837842-553D-A6CB-BBA8-9143BCA8BA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932" y="4261667"/>
            <a:ext cx="2800967" cy="54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2824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35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Gotham Medium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Debby Monfort</dc:creator>
  <cp:lastModifiedBy>Debby Monfort</cp:lastModifiedBy>
  <cp:revision>1</cp:revision>
  <dcterms:created xsi:type="dcterms:W3CDTF">2025-10-22T13:56:48Z</dcterms:created>
  <dcterms:modified xsi:type="dcterms:W3CDTF">2025-10-22T14:35:30Z</dcterms:modified>
</cp:coreProperties>
</file>